
<file path=[Content_Types].xml><?xml version="1.0" encoding="utf-8"?>
<Types xmlns="http://schemas.openxmlformats.org/package/2006/content-types">
  <Default Extension="rels" ContentType="application/vnd.openxmlformats-package.relationships+xml"/>
  <Default Extension="xml" ContentType="application/xml"/>
  <Default Extension="vml" ContentType="application/vnd.openxmlformats-officedocument.vmlDrawing"/>
  <Default Extension="fntdata" ContentType="application/x-fontdata"/>
  <Default Extension="bmp" ContentType="image/bmp"/>
  <Default Extension="jpeg" ContentType="image/jpeg"/>
  <Default Extension="png" ContentType="image/png"/>
  <Default Extension="gif" ContentType="image/gif"/>
  <Default Extension="tif" ContentType="image/tif"/>
  <Default Extension="emf" ContentType="image/x-emf"/>
  <Default Extension="wmf" ContentType="image/x-wmf"/>
  <Default Extension="pct" ContentType="image/pct"/>
  <Default Extension="pcx" ContentType="image/pcx"/>
  <Default Extension="tga" ContentType="image/tga"/>
  <Default Extension="svg" ContentType="image/svg+xml"/>
  <Default Extension="avi" ContentType="video/avi"/>
  <Default Extension="wmv" ContentType="video/wmv"/>
  <Default Extension="mpg" ContentType="video/mpeg"/>
  <Default Extension="mpeg" ContentType="video/mpeg"/>
  <Default Extension="mp2" ContentType="video/mpeg"/>
  <Default Extension="mp4" ContentType="video/mpeg"/>
  <Default Extension="wma" ContentType="audio/x-ms-wma"/>
  <Default Extension="mid" ContentType="audio/unknown"/>
  <Default Extension="midi" ContentType="audio/unknown"/>
  <Default Extension="rmi" ContentType="audio/unknown"/>
  <Default Extension="mp3" ContentType="audio/unknown"/>
  <Default Extension="wav" ContentType="audio/wav"/>
  <Default Extension="bin" ContentType="application/vnd.openxmlformats-officedocument.oleObjec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theme/theme1.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Types>
</file>

<file path=_rels/.rels><?xml version="1.0" encoding="UTF-8" standalone="yes" ?>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embedTrueTypeFonts="1" saveSubsetFonts="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x="12192000" cy="6858000"/>
  <p:notesSz cx="6858000" cy="9144000"/>
  <p:embeddedFontLst>
    <p:embeddedFont>
      <p:font typeface="Roboto Slab" pitchFamily="0" charset="0"/>
      <p:regular r:id="rId23"/>
      <p:bold r:id="rId24"/>
    </p:embeddedFont>
    <p:embeddedFont>
      <p:font typeface="Roboto" pitchFamily="0" charset="0"/>
      <p:regular r:id="rId25"/>
      <p:bold r:id="rId26"/>
      <p:italic r:id="rId27"/>
      <p:boldItalic r:id="rId28"/>
    </p:embeddedFont>
    <p:embeddedFont>
      <p:font typeface="Raleway ExtraBold" pitchFamily="0" charset="0"/>
      <p:regular r:id="rId29"/>
      <p:bold r:id="rId30"/>
      <p:italic r:id="rId31"/>
      <p:boldItalic r:id="rId32"/>
    </p:embeddedFont>
    <p:embeddedFont>
      <p:font typeface="Lato" pitchFamily="0" charset="0"/>
      <p:regular r:id="rId33"/>
      <p:bold r:id="rId34"/>
      <p:italic r:id="rId35"/>
      <p:boldItalic r:id="rId36"/>
    </p:embeddedFont>
    <p:embeddedFont>
      <p:font typeface="Fira Sans Extra Condensed Medium" pitchFamily="0" charset="0"/>
      <p:regular r:id="rId37"/>
      <p:bold r:id="rId38"/>
      <p:italic r:id="rId39"/>
      <p:boldItalic r:id="rId40"/>
    </p:embeddedFont>
    <p:embeddedFont>
      <p:font typeface="Raleway Medium" pitchFamily="0" charset="0"/>
      <p:regular r:id="rId41"/>
      <p:bold r:id="rId42"/>
      <p:italic r:id="rId43"/>
      <p:boldItalic r:id="rId44"/>
    </p:embeddedFont>
    <p:embeddedFont>
      <p:font typeface="Roboto Light" pitchFamily="0" charset="0"/>
      <p:regular r:id="rId45"/>
      <p:bold r:id="rId46"/>
      <p:italic r:id="rId47"/>
      <p:boldItalic r:id="rId48"/>
    </p:embeddedFont>
    <p:embeddedFont>
      <p:font typeface="Fira Sans Extra Condensed SemiBold" pitchFamily="0" charset="0"/>
      <p:regular r:id="rId49"/>
    </p:embeddedFont>
  </p:embeddedFontLst>
  <p:defaultText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defaultTextStyle>
</p:presentation>
</file>

<file path=ppt/presProps.xml><?xml version="1.0" encoding="utf-8"?>
<p:presentationP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showPr showNarration="1">
    <p:penClr>
      <a:srgbClr val="0000FF"/>
    </p:penClr>
  </p:showPr>
  <p:extLst>
    <p:ext uri="smNativeData">
      <pr:smAppRevision xmlns:pr="smNativeData" xmlns="smNativeData" dt="1648539317" val="1044" revOS="4"/>
      <pr:smFileRevision xmlns:pr="smNativeData" xmlns="smNativeData" dt="1648539317" val="0"/>
      <pr:guideOptions xmlns:pr="smNativeData" xmlns="smNativeData" dt="1648539317" snapToGrid="1" snapToBorders="1" snapToGuides="1"/>
    </p:ext>
  </p:extLst>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slideViewPr>
    <p:cSldViewPr snapToObjects="1" showGuides="1">
      <p:cViewPr varScale="1">
        <p:scale>
          <a:sx n="51" d="100"/>
          <a:sy n="51" d="100"/>
        </p:scale>
        <p:origin x="377" y="314"/>
      </p:cViewPr>
    </p:cSldViewPr>
  </p:slideViewPr>
  <p:outlineViewPr>
    <p:cViewPr>
      <p:scale>
        <a:sx n="33" d="100"/>
        <a:sy n="33" d="100"/>
      </p:scale>
      <p:origin x="0" y="0"/>
    </p:cViewPr>
  </p:outlineViewPr>
  <p:sorterViewPr>
    <p:cViewPr>
      <p:scale>
        <a:sx n="11" d="100"/>
        <a:sy n="11" d="100"/>
      </p:scale>
      <p:origin x="0" y="0"/>
    </p:cViewPr>
  </p:sorterViewPr>
  <p:notesViewPr>
    <p:cSldViewPr snapToObjects="1" showGuides="1">
      <p:cViewPr>
        <p:scale>
          <a:sx n="51" d="100"/>
          <a:sy n="51" d="100"/>
        </p:scale>
        <p:origin x="377" y="314"/>
      </p:cViewPr>
    </p:cSldViewPr>
  </p:notesViewPr>
  <p:gridSpacing cx="73477120" cy="73477120"/>
</p:viewPr>
</file>

<file path=ppt/_rels/presentation.xml.rels><?xml version="1.0" encoding="UTF-8" standalone="yes" ?>
<Relationships xmlns="http://schemas.openxmlformats.org/package/2006/relationships"><Relationship Id="rId1" Type="http://schemas.openxmlformats.org/officeDocument/2006/relationships/theme" Target="theme/theme1.xml"/><Relationship Id="rId2" Type="http://schemas.openxmlformats.org/officeDocument/2006/relationships/tableStyles" Target="tableStyles.xml"/><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font" Target="fonts/font1.fntdata"/><Relationship Id="rId24" Type="http://schemas.openxmlformats.org/officeDocument/2006/relationships/font" Target="fonts/font2.fntdata"/><Relationship Id="rId25" Type="http://schemas.openxmlformats.org/officeDocument/2006/relationships/font" Target="fonts/font3.fntdata"/><Relationship Id="rId26" Type="http://schemas.openxmlformats.org/officeDocument/2006/relationships/font" Target="fonts/font4.fntdata"/><Relationship Id="rId27" Type="http://schemas.openxmlformats.org/officeDocument/2006/relationships/font" Target="fonts/font5.fntdata"/><Relationship Id="rId28" Type="http://schemas.openxmlformats.org/officeDocument/2006/relationships/font" Target="fonts/font6.fntdata"/><Relationship Id="rId29" Type="http://schemas.openxmlformats.org/officeDocument/2006/relationships/font" Target="fonts/font7.fntdata"/><Relationship Id="rId30" Type="http://schemas.openxmlformats.org/officeDocument/2006/relationships/font" Target="fonts/font8.fntdata"/><Relationship Id="rId31" Type="http://schemas.openxmlformats.org/officeDocument/2006/relationships/font" Target="fonts/font9.fntdata"/><Relationship Id="rId32" Type="http://schemas.openxmlformats.org/officeDocument/2006/relationships/font" Target="fonts/font10.fntdata"/><Relationship Id="rId33" Type="http://schemas.openxmlformats.org/officeDocument/2006/relationships/font" Target="fonts/font11.fntdata"/><Relationship Id="rId34" Type="http://schemas.openxmlformats.org/officeDocument/2006/relationships/font" Target="fonts/font12.fntdata"/><Relationship Id="rId35" Type="http://schemas.openxmlformats.org/officeDocument/2006/relationships/font" Target="fonts/font13.fntdata"/><Relationship Id="rId36" Type="http://schemas.openxmlformats.org/officeDocument/2006/relationships/font" Target="fonts/font14.fntdata"/><Relationship Id="rId37" Type="http://schemas.openxmlformats.org/officeDocument/2006/relationships/font" Target="fonts/font15.fntdata"/><Relationship Id="rId38" Type="http://schemas.openxmlformats.org/officeDocument/2006/relationships/font" Target="fonts/font16.fntdata"/><Relationship Id="rId39" Type="http://schemas.openxmlformats.org/officeDocument/2006/relationships/font" Target="fonts/font17.fntdata"/><Relationship Id="rId40" Type="http://schemas.openxmlformats.org/officeDocument/2006/relationships/font" Target="fonts/font18.fntdata"/><Relationship Id="rId41" Type="http://schemas.openxmlformats.org/officeDocument/2006/relationships/font" Target="fonts/font19.fntdata"/><Relationship Id="rId42" Type="http://schemas.openxmlformats.org/officeDocument/2006/relationships/font" Target="fonts/font20.fntdata"/><Relationship Id="rId43" Type="http://schemas.openxmlformats.org/officeDocument/2006/relationships/font" Target="fonts/font21.fntdata"/><Relationship Id="rId44" Type="http://schemas.openxmlformats.org/officeDocument/2006/relationships/font" Target="fonts/font22.fntdata"/><Relationship Id="rId45" Type="http://schemas.openxmlformats.org/officeDocument/2006/relationships/font" Target="fonts/font23.fntdata"/><Relationship Id="rId46" Type="http://schemas.openxmlformats.org/officeDocument/2006/relationships/font" Target="fonts/font24.fntdata"/><Relationship Id="rId47" Type="http://schemas.openxmlformats.org/officeDocument/2006/relationships/font" Target="fonts/font25.fntdata"/><Relationship Id="rId48" Type="http://schemas.openxmlformats.org/officeDocument/2006/relationships/font" Target="fonts/font26.fntdata"/><Relationship Id="rId49" Type="http://schemas.openxmlformats.org/officeDocument/2006/relationships/font" Target="fonts/font27.fntdata"/></Relationships>
</file>

<file path=ppt/media/image1.jpeg>
</file>

<file path=ppt/notesMasters/_rels/notesMaster1.xml.rels><?xml version="1.0" encoding="UTF-8" standalone="yes" ?>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cSld>
    <p:bg>
      <p:bgPr>
        <a:solidFill>
          <a:srgbClr val="FFFFFF"/>
        </a:solidFill>
        <a:effectLst/>
      </p:bgPr>
    </p:bg>
    <p:spTree>
      <p:nvGrpSpPr>
        <p:cNvPr id="1" name=""/>
        <p:cNvGrpSpPr/>
        <p:nvPr/>
      </p:nvGrpSpPr>
      <p:grpSpPr>
        <a:xfrm>
          <a:off x="0" y="0"/>
          <a:ext cx="0" cy="0"/>
          <a:chOff x="0" y="0"/>
          <a:chExt cx="0" cy="0"/>
        </a:xfrm>
      </p:grpSpPr>
      <p:sp>
        <p:nvSpPr>
          <p:cNvPr id="2" name="Google Shape;3;n"/>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W5vV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BEVGoKAAAAACgAAAAoAAAAZAAAAGQAAAAAAAAAzMzMAAAAAABQAAAAUAAAAGQAAABkAAAAAAAAABcAAAAUAAAAAAAAAAAAAAD/fwAA/38AAAAAAAAJAAAABAAAAO5+2sc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AAAAAAAAABIEgAA0wIAABAAAAAmAAAACAAAAL2/AAD/HwAA"/>
              </a:ext>
            </a:extLst>
          </p:cNvSpPr>
          <p:nvPr>
            <p:ph type="hdr" idx="2"/>
          </p:nvPr>
        </p:nvSpPr>
        <p:spPr>
          <a:xfrm>
            <a:off x="0" y="0"/>
            <a:ext cx="2971800" cy="459105"/>
          </a:xfrm>
          <a:prstGeom prst="rect">
            <a:avLst/>
          </a:prstGeom>
          <a:noFill/>
          <a:ln>
            <a:noFill/>
          </a:ln>
        </p:spPr>
        <p:txBody>
          <a:bodyPr vert="horz" wrap="square" lIns="91440" tIns="45720" rIns="91440" bIns="45720" numCol="1" spcCol="215900" anchor="t">
            <a:prstTxWarp prst="textNoShape">
              <a:avLst/>
            </a:prstTxWarp>
          </a:bodyPr>
          <a:lstStyle>
            <a:lvl1pPr marR="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1pPr>
            <a:lvl2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2pPr>
            <a:lvl3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3pPr>
            <a:lvl4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4pPr>
            <a:lvl5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5pPr>
            <a:lvl6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6pPr>
            <a:lvl7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7pPr>
            <a:lvl8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8pPr>
            <a:lvl9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9pPr>
          </a:lstStyle>
          <a:p>
            <a:pPr/>
          </a:p>
        </p:txBody>
      </p:sp>
      <p:sp>
        <p:nvSpPr>
          <p:cNvPr id="3" name="Google Shape;4;n"/>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W5vV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BEVGoKAAAAACgAAAAoAAAAZAAAAGQAAAAAAAAAzMzMAAAAAABQAAAAUAAAAGQAAABkAAAAAAAAABcAAAAUAAAAAAAAAAAAAAD/fwAA/38AAAAAAAAJAAAABAAAABA9Oo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hcAAAAAAAAuKgAA0wIAABAAAAAmAAAACAAAAL2/AAD/HwAA"/>
              </a:ext>
            </a:extLst>
          </p:cNvSpPr>
          <p:nvPr>
            <p:ph type="dt" idx="10"/>
          </p:nvPr>
        </p:nvSpPr>
        <p:spPr>
          <a:xfrm>
            <a:off x="3884930" y="0"/>
            <a:ext cx="2971800" cy="459105"/>
          </a:xfrm>
          <a:prstGeom prst="rect">
            <a:avLst/>
          </a:prstGeom>
          <a:noFill/>
          <a:ln>
            <a:noFill/>
          </a:ln>
        </p:spPr>
        <p:txBody>
          <a:bodyPr vert="horz" wrap="square" lIns="91440" tIns="45720" rIns="91440" bIns="45720" numCol="1" spcCol="215900" anchor="t">
            <a:prstTxWarp prst="textNoShape">
              <a:avLst/>
            </a:prstTxWarp>
          </a:bodyPr>
          <a:lstStyle>
            <a:lvl1pPr marR="0" algn="r">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1pPr>
            <a:lvl2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2pPr>
            <a:lvl3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3pPr>
            <a:lvl4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4pPr>
            <a:lvl5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5pPr>
            <a:lvl6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6pPr>
            <a:lvl7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7pPr>
            <a:lvl8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8pPr>
            <a:lvl9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9pPr>
          </a:lstStyle>
          <a:p>
            <a:pPr/>
          </a:p>
        </p:txBody>
      </p:sp>
      <p:sp>
        <p:nvSpPr>
          <p:cNvPr id="4" name="Google Shape;5;n"/>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W5vVDP///w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BEVGoKAAAAACgAAAAoAAAAZAAAAGQAAAAAAAAAzMzMAAAAAABQAAAAUAAAAGQAAABkAAAAAAAAABcAAAAUAAAAAAAAAAAAAAD/fwAA/38AAAAAAAAJAAAABAAAALcvhl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3"/>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
        <p:nvSpPr>
          <p:cNvPr id="5" name="Google Shape;6;n"/>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W5vV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BEVGoKAAAAACgAAAAoAAAAZAAAAGQAAAAAAAAAzMzMAAAAAABQAAAAUAAAAGQAAABkAAAAAAAAABcAAAAUAAAAAAAAAAAAAAD/fwAA/38AAAAAAAAJAAAABAAAAFKmoq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2/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lvl1pPr marL="457200" marR="0" indent="-22860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1pPr>
            <a:lvl2pPr marL="914400" marR="0" indent="-22860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2pPr>
            <a:lvl3pPr marL="1371600" marR="0" indent="-22860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3pPr>
            <a:lvl4pPr marL="1828800" marR="0" indent="-22860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4pPr>
            <a:lvl5pPr marL="2286000" marR="0" indent="-22860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5pPr>
            <a:lvl6pPr marL="2743200" marR="0" indent="-22860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6pPr>
            <a:lvl7pPr marL="3200400" marR="0" indent="-22860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7pPr>
            <a:lvl8pPr marL="3657600" marR="0" indent="-22860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8pPr>
            <a:lvl9pPr marL="4114800" marR="0" indent="-22860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9pPr>
          </a:lstStyle>
          <a:p>
            <a:pPr/>
          </a:p>
        </p:txBody>
      </p:sp>
      <p:sp>
        <p:nvSpPr>
          <p:cNvPr id="6" name="Google Shape;7;n"/>
          <p:cNvSpPr>
            <a:spLocks noGrp="1" noChangeArrowheads="1"/>
            <a:extLst>
              <a:ext uri="smNativeData">
                <pr:smNativeData xmlns:pr="smNativeData" xmlns="smNativeData" val="SMDATA_15_tbZCYhMAAAAlAAAAZAAAAA0AAAAAkAAAAEgAAACQAAAASAAAAAAAAAACAAAAAAAAAAEAAABQAAAAAAAAAAAA4D8AAAAAAADgPwAAAAAAAOA/AAAAAAAA4D8AAAAAAADgPwAAAAAAAOA/AAAAAAAA4D8AAAAAAADgPwAAAAAAAOA/AAAAAAAA4D8CAAAAjAAAAAAAAAAAAAAAW5vV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BEVGoKAAAAACgAAAAoAAAAZAAAAGQAAAAAAAAAzMzMAAAAAABQAAAAUAAAAGQAAABkAAAAAAAAABcAAAAUAAAAAAAAAAAAAAD/fwAA/38AAAAAAAAJAAAABAAAAJRvSxU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AAAAG41AABIEgAAQDgAABAAAAAmAAAACAAAAL2/AAD/HwAA"/>
              </a:ext>
            </a:extLst>
          </p:cNvSpPr>
          <p:nvPr>
            <p:ph type="ftr" idx="11"/>
          </p:nvPr>
        </p:nvSpPr>
        <p:spPr>
          <a:xfrm>
            <a:off x="0" y="8685530"/>
            <a:ext cx="2971800" cy="458470"/>
          </a:xfrm>
          <a:prstGeom prst="rect">
            <a:avLst/>
          </a:prstGeom>
          <a:noFill/>
          <a:ln>
            <a:noFill/>
          </a:ln>
        </p:spPr>
        <p:txBody>
          <a:bodyPr vert="horz" wrap="square" lIns="91440" tIns="45720" rIns="91440" bIns="45720" numCol="1" spcCol="215900" anchor="b">
            <a:prstTxWarp prst="textNoShape">
              <a:avLst/>
            </a:prstTxWarp>
          </a:bodyPr>
          <a:lstStyle>
            <a:lvl1pPr marR="0" algn="l">
              <a:lnSpc>
                <a:spcPct val="100000"/>
              </a:lnSpc>
              <a:spcBef>
                <a:spcPts val="0"/>
              </a:spcBef>
              <a:spcAft>
                <a:spcPts val="0"/>
              </a:spcAft>
              <a:buNone/>
              <a:defRPr sz="1200" b="0" i="0" u="none" strike="noStrike" cap="none">
                <a:solidFill>
                  <a:srgbClr val="000000"/>
                </a:solidFill>
                <a:latin typeface="Calibri" pitchFamily="2" charset="0"/>
                <a:ea typeface="Arial" pitchFamily="2" charset="0"/>
                <a:cs typeface="Arial" pitchFamily="2" charset="0"/>
              </a:defRPr>
            </a:lvl1pPr>
            <a:lvl2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2pPr>
            <a:lvl3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3pPr>
            <a:lvl4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4pPr>
            <a:lvl5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5pPr>
            <a:lvl6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6pPr>
            <a:lvl7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7pPr>
            <a:lvl8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8pPr>
            <a:lvl9pPr marR="0" algn="l">
              <a:lnSpc>
                <a:spcPct val="100000"/>
              </a:lnSpc>
              <a:spcBef>
                <a:spcPts val="0"/>
              </a:spcBef>
              <a:spcAft>
                <a:spcPts val="0"/>
              </a:spcAft>
              <a:buNone/>
              <a:defRPr sz="1800" b="0" i="0" u="none" strike="noStrike" cap="none">
                <a:solidFill>
                  <a:srgbClr val="000000"/>
                </a:solidFill>
                <a:latin typeface="Calibri" pitchFamily="2" charset="0"/>
                <a:ea typeface="Arial" pitchFamily="2" charset="0"/>
                <a:cs typeface="Arial" pitchFamily="2" charset="0"/>
              </a:defRPr>
            </a:lvl9pPr>
          </a:lstStyle>
          <a:p>
            <a:pPr/>
          </a:p>
        </p:txBody>
      </p:sp>
      <p:sp>
        <p:nvSpPr>
          <p:cNvPr id="7" name="Google Shape;8;n"/>
          <p:cNvSpPr>
            <a:spLocks noGrp="1" noChangeArrowheads="1"/>
            <a:extLst>
              <a:ext uri="smNativeData">
                <pr:smNativeData xmlns:pr="smNativeData" xmlns="smNativeData" val="SMDATA_15_tbZCYhMAAAAlAAAAZAAAAA0AAAAAkAAAAEgAAACQAAAASAAAAAAAAAACAAAAAAAAAAEAAABQAAAAAAAAAAAA4D8AAAAAAADgPwAAAAAAAOA/AAAAAAAA4D8AAAAAAADgPwAAAAAAAOA/AAAAAAAA4D8AAAAAAADgPwAAAAAAAOA/AAAAAAAA4D8CAAAAjAAAAAAAAAAAAAAAW5vV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BEVGoKAAAAACgAAAAoAAAAZAAAAGQAAAAAAAAAzMzMAAAAAABQAAAAUAAAAGQAAABkAAAAAAAAABcAAAAUAAAAAAAAAAAAAAD/fwAA/38AAAAAAAAJAAAABAAAABznQSw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hcAAG41AAAuKgAAQDgAABAAAAAmAAAACAAAAL0/AAD/HwAA"/>
              </a:ext>
            </a:extLst>
          </p:cNvSpPr>
          <p:nvPr>
            <p:ph type="sldNum" idx="12"/>
          </p:nvPr>
        </p:nvSpPr>
        <p:spPr>
          <a:xfrm>
            <a:off x="3884930" y="8685530"/>
            <a:ext cx="2971800" cy="458470"/>
          </a:xfrm>
          <a:prstGeom prst="rect">
            <a:avLst/>
          </a:prstGeom>
          <a:noFill/>
          <a:ln>
            <a:noFill/>
          </a:ln>
        </p:spPr>
        <p:txBody>
          <a:bodyPr vert="horz" wrap="square" lIns="91440" tIns="45720" rIns="91440" bIns="45720" numCol="1" spcCol="215900" anchor="b">
            <a:prstTxWarp prst="textNoShape">
              <a:avLst/>
            </a:prstTxWarp>
          </a:bodyPr>
          <a:lstStyle/>
          <a:p>
            <a:pPr marL="0" marR="0" indent="0" algn="r">
              <a:lnSpc>
                <a:spcPct val="100000"/>
              </a:lnSpc>
              <a:spcBef>
                <a:spcPts val="0"/>
              </a:spcBef>
              <a:spcAft>
                <a:spcPts val="0"/>
              </a:spcAft>
              <a:buNone/>
            </a:pPr>
            <a:fld id="{3F632EFD-B3D2-36D8-9CDB-458D60956A10}" type="slidenum">
              <a:rPr lang="en-in" sz="1200" cap="none">
                <a:latin typeface="Calibri" pitchFamily="2" charset="0"/>
                <a:ea typeface="Calibri" pitchFamily="2" charset="0"/>
                <a:cs typeface="Calibri" pitchFamily="2" charset="0"/>
              </a:rPr>
              <a:t>‹#›</a:t>
            </a:fld>
            <a:endParaRPr sz="1200" cap="none">
              <a:latin typeface="Calibri" pitchFamily="2" charset="0"/>
              <a:ea typeface="Calibri" pitchFamily="2" charset="0"/>
              <a:cs typeface="Calibri" pitchFamily="2" charset="0"/>
            </a:endParaRPr>
          </a:p>
        </p:txBody>
      </p:sp>
    </p:spTree>
  </p:cSld>
  <p:clrMap bg1="lt1" tx1="dk1" bg2="lt2" tx2="dk2" accent1="accent1" accent2="accent2" accent3="accent3" accent4="accent4" accent5="accent5" accent6="accent6" hlink="hlink" folHlink="folHlink"/>
  <p:hf hdr="0" ftr="0" dt="0"/>
  <p:notes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notesStyle>
</p:notesMaster>
</file>

<file path=ppt/notesSlides/_rels/notesSlide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70;p1: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ICz/i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71;p1: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IGKyCg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10.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26;p10: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
        <p:nvSpPr>
          <p:cNvPr id="3" name="Google Shape;127;p10: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endParaRPr b="1" cap="none"/>
          </a:p>
        </p:txBody>
      </p:sp>
      <p:sp>
        <p:nvSpPr>
          <p:cNvPr id="4" name="Google Shape;128;p10:notes"/>
          <p:cNvSpPr>
            <a:spLocks noGrp="1" noChangeArrowheads="1"/>
            <a:extLst>
              <a:ext uri="smNativeData">
                <pr:smNativeData xmlns:pr="smNativeData" xmlns="smNativeData" val="SMDATA_15_tbZCYhMAAAAlAAAAZAAAAA0AAAAAkAAAAEgAAACQAAAAS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hcAAG41AAAuKgAAQDgAABAAAAAmAAAACAAAAL0/AAD/HwAA"/>
              </a:ext>
            </a:extLst>
          </p:cNvSpPr>
          <p:nvPr>
            <p:ph type="sldNum" idx="12"/>
          </p:nvPr>
        </p:nvSpPr>
        <p:spPr>
          <a:xfrm>
            <a:off x="3884930" y="8685530"/>
            <a:ext cx="2971800" cy="458470"/>
          </a:xfrm>
          <a:prstGeom prst="rect">
            <a:avLst/>
          </a:prstGeom>
          <a:noFill/>
          <a:ln>
            <a:noFill/>
          </a:ln>
        </p:spPr>
        <p:txBody>
          <a:bodyPr vert="horz" wrap="square" lIns="91440" tIns="45720" rIns="91440" bIns="45720" numCol="1" spcCol="215900" anchor="b">
            <a:prstTxWarp prst="textNoShape">
              <a:avLst/>
            </a:prstTxWarp>
          </a:bodyPr>
          <a:lstStyle/>
          <a:p>
            <a:pPr marL="0" indent="0" algn="r">
              <a:lnSpc>
                <a:spcPct val="100000"/>
              </a:lnSpc>
              <a:spcBef>
                <a:spcPts val="0"/>
              </a:spcBef>
              <a:spcAft>
                <a:spcPts val="0"/>
              </a:spcAft>
              <a:buNone/>
            </a:pPr>
            <a:fld id="{3F6335D5-9BD2-36C3-9CDB-6D967B956A38}" type="slidenum">
              <a:rPr lang="en-in" cap="none"/>
              <a:t>‹#›</a:t>
            </a:fld>
          </a:p>
        </p:txBody>
      </p:sp>
    </p:spTree>
  </p:cSld>
  <p:clrMapOvr>
    <a:masterClrMapping/>
  </p:clrMapOvr>
</p:notes>
</file>

<file path=ppt/notesSlides/notesSlide11.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33;p11: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134;p11: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1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39;p12: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140;p12: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1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45;g11f8d63e654_3_0: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AAAA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p:spPr>
      </p:sp>
      <p:sp>
        <p:nvSpPr>
          <p:cNvPr id="3" name="Google Shape;146;g11f8d63e654_3_0: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AAAAAA"/>
              </a:ext>
            </a:extLst>
          </p:cNvSpPr>
          <p:nvPr>
            <p:ph type="body" idx="1"/>
          </p:nvPr>
        </p:nvSpPr>
        <p:spPr>
          <a:xfrm>
            <a:off x="685800" y="4400550"/>
            <a:ext cx="5486400" cy="3600450"/>
          </a:xfrm>
          <a:prstGeom prst="rect">
            <a:avLst/>
          </a:prstGeom>
        </p:spPr>
        <p:txBody>
          <a:bodyPr vert="horz" wrap="square" lIns="91440" tIns="45720" rIns="91440" bIns="45720" numCol="1" spcCol="215900" anchor="t">
            <a:prstTxWarp prst="textNoShape">
              <a:avLst/>
            </a:prstTxWarp>
          </a:bodyPr>
          <a:lstStyle/>
          <a:p>
            <a:pPr marL="0" indent="0" algn="l">
              <a:spcBef>
                <a:spcPts val="0"/>
              </a:spcBef>
              <a:spcAft>
                <a:spcPts val="0"/>
              </a:spcAft>
              <a:buNone/>
            </a:pPr>
          </a:p>
        </p:txBody>
      </p:sp>
      <p:sp>
        <p:nvSpPr>
          <p:cNvPr id="4" name="Google Shape;147;g11f8d63e654_3_0:notes"/>
          <p:cNvSpPr>
            <a:spLocks noGrp="1" noChangeArrowheads="1"/>
            <a:extLst>
              <a:ext uri="smNativeData">
                <pr:smNativeData xmlns:pr="smNativeData" xmlns="smNativeData" val="SMDATA_15_tbZCYhMAAAAlAAAAZAAAAA0AAAAAkAAAAEgAAACQAAAAS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hcAAG41AAAuKgAAQDgAABAAAAAmAAAACAAAAL0/AAAAAAAA"/>
              </a:ext>
            </a:extLst>
          </p:cNvSpPr>
          <p:nvPr>
            <p:ph type="sldNum" idx="12"/>
          </p:nvPr>
        </p:nvSpPr>
        <p:spPr>
          <a:xfrm>
            <a:off x="3884930" y="8685530"/>
            <a:ext cx="2971800" cy="458470"/>
          </a:xfrm>
          <a:prstGeom prst="rect">
            <a:avLst/>
          </a:prstGeom>
        </p:spPr>
        <p:txBody>
          <a:bodyPr vert="horz" wrap="square" lIns="91440" tIns="45720" rIns="91440" bIns="45720" numCol="1" spcCol="215900" anchor="b">
            <a:prstTxWarp prst="textNoShape">
              <a:avLst/>
            </a:prstTxWarp>
          </a:bodyPr>
          <a:lstStyle/>
          <a:p>
            <a:pPr marL="0" indent="0" algn="r">
              <a:spcBef>
                <a:spcPts val="0"/>
              </a:spcBef>
              <a:spcAft>
                <a:spcPts val="0"/>
              </a:spcAft>
              <a:buNone/>
            </a:pPr>
            <a:fld id="{3F631478-36D2-36E2-9CDB-C0B75A956A95}" type="slidenum">
              <a:rPr lang="en-in" cap="none"/>
              <a:t>‹#›</a:t>
            </a:fld>
          </a:p>
        </p:txBody>
      </p:sp>
    </p:spTree>
  </p:cSld>
  <p:clrMapOvr>
    <a:masterClrMapping/>
  </p:clrMapOvr>
</p:notes>
</file>

<file path=ppt/notesSlides/notesSlide1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84;p14: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185;p14: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1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90;p13: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191;p13: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16.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96;p15: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197;p15: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2.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76;p2: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
        <p:nvSpPr>
          <p:cNvPr id="3" name="Google Shape;77;p2: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4" name="Google Shape;78;p2:notes"/>
          <p:cNvSpPr>
            <a:spLocks noGrp="1" noChangeArrowheads="1"/>
            <a:extLst>
              <a:ext uri="smNativeData">
                <pr:smNativeData xmlns:pr="smNativeData" xmlns="smNativeData" val="SMDATA_15_tbZCYhMAAAAlAAAAZAAAAA0AAAAAkAAAAEgAAACQAAAAS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hcAAG41AAAuKgAAQDgAABAAAAAmAAAACAAAAL0/AAD/HwAA"/>
              </a:ext>
            </a:extLst>
          </p:cNvSpPr>
          <p:nvPr>
            <p:ph type="sldNum" idx="12"/>
          </p:nvPr>
        </p:nvSpPr>
        <p:spPr>
          <a:xfrm>
            <a:off x="3884930" y="8685530"/>
            <a:ext cx="2971800" cy="458470"/>
          </a:xfrm>
          <a:prstGeom prst="rect">
            <a:avLst/>
          </a:prstGeom>
          <a:noFill/>
          <a:ln>
            <a:noFill/>
          </a:ln>
        </p:spPr>
        <p:txBody>
          <a:bodyPr vert="horz" wrap="square" lIns="91440" tIns="45720" rIns="91440" bIns="45720" numCol="1" spcCol="215900" anchor="b">
            <a:prstTxWarp prst="textNoShape">
              <a:avLst/>
            </a:prstTxWarp>
          </a:bodyPr>
          <a:lstStyle/>
          <a:p>
            <a:pPr marL="0" indent="0" algn="r">
              <a:lnSpc>
                <a:spcPct val="100000"/>
              </a:lnSpc>
              <a:spcBef>
                <a:spcPts val="0"/>
              </a:spcBef>
              <a:spcAft>
                <a:spcPts val="0"/>
              </a:spcAft>
              <a:buNone/>
            </a:pPr>
            <a:fld id="{3F6311B4-FAD2-36E7-9CDB-0CB25F956A59}" type="slidenum">
              <a:rPr lang="en-in" cap="none"/>
              <a:t>‹#›</a:t>
            </a:fld>
          </a:p>
        </p:txBody>
      </p:sp>
    </p:spTree>
  </p:cSld>
  <p:clrMapOvr>
    <a:masterClrMapping/>
  </p:clrMapOvr>
</p:notes>
</file>

<file path=ppt/notesSlides/notesSlide3.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83;p3: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84;p3: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4.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89;p4: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90;p4: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5.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95;p5: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96;p5: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6.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01;p6: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
        <p:nvSpPr>
          <p:cNvPr id="3" name="Google Shape;102;p6: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r>
              <a:rPr lang="en-in" cap="none"/>
              <a:t>Goto market- Timeline</a:t>
            </a:r>
          </a:p>
        </p:txBody>
      </p:sp>
      <p:sp>
        <p:nvSpPr>
          <p:cNvPr id="4" name="Google Shape;103;p6:notes"/>
          <p:cNvSpPr>
            <a:spLocks noGrp="1" noChangeArrowheads="1"/>
            <a:extLst>
              <a:ext uri="smNativeData">
                <pr:smNativeData xmlns:pr="smNativeData" xmlns="smNativeData" val="SMDATA_15_tbZCYhMAAAAlAAAAZAAAAA0AAAAAkAAAAEgAAACQAAAAS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5hcAAG41AAAuKgAAQDgAABAAAAAmAAAACAAAAL0/AAD/HwAA"/>
              </a:ext>
            </a:extLst>
          </p:cNvSpPr>
          <p:nvPr>
            <p:ph type="sldNum" idx="12"/>
          </p:nvPr>
        </p:nvSpPr>
        <p:spPr>
          <a:xfrm>
            <a:off x="3884930" y="8685530"/>
            <a:ext cx="2971800" cy="458470"/>
          </a:xfrm>
          <a:prstGeom prst="rect">
            <a:avLst/>
          </a:prstGeom>
          <a:noFill/>
          <a:ln>
            <a:noFill/>
          </a:ln>
        </p:spPr>
        <p:txBody>
          <a:bodyPr vert="horz" wrap="square" lIns="91440" tIns="45720" rIns="91440" bIns="45720" numCol="1" spcCol="215900" anchor="b">
            <a:prstTxWarp prst="textNoShape">
              <a:avLst/>
            </a:prstTxWarp>
          </a:bodyPr>
          <a:lstStyle/>
          <a:p>
            <a:pPr marL="0" indent="0" algn="r">
              <a:lnSpc>
                <a:spcPct val="100000"/>
              </a:lnSpc>
              <a:spcBef>
                <a:spcPts val="0"/>
              </a:spcBef>
              <a:spcAft>
                <a:spcPts val="0"/>
              </a:spcAft>
              <a:buNone/>
            </a:pPr>
            <a:fld id="{3F63201A-54D2-36D6-9CDB-A2836E956AF7}" type="slidenum">
              <a:rPr lang="en-in" cap="none"/>
              <a:t>‹#›</a:t>
            </a:fld>
          </a:p>
        </p:txBody>
      </p:sp>
    </p:spTree>
  </p:cSld>
  <p:clrMapOvr>
    <a:masterClrMapping/>
  </p:clrMapOvr>
</p:notes>
</file>

<file path=ppt/notesSlides/notesSlide7.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08;p7: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109;p7: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8.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14;p8: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115;p8: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notesSlides/notesSlide9.xml><?xml version="1.0" encoding="utf-8"?>
<p:notes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showMasterSp="0">
  <p:cSld>
    <p:bg>
      <p:bgPr>
        <a:solidFill>
          <a:schemeClr val="bg1"/>
        </a:solidFill>
        <a:effectLst/>
      </p:bgPr>
    </p:bg>
    <p:spTree>
      <p:nvGrpSpPr>
        <p:cNvPr id="1" name=""/>
        <p:cNvGrpSpPr/>
        <p:nvPr/>
      </p:nvGrpSpPr>
      <p:grpSpPr>
        <a:xfrm>
          <a:off x="0" y="0"/>
          <a:ext cx="0" cy="0"/>
          <a:chOff x="0" y="0"/>
          <a:chExt cx="0" cy="0"/>
        </a:xfrm>
      </p:grpSpPr>
      <p:sp>
        <p:nvSpPr>
          <p:cNvPr id="2" name="Google Shape;120;p9:notes"/>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OAQAABIbAAD4JQAAODEAABAAAAAmAAAACAAAAL0/AAD/HwAA"/>
              </a:ext>
            </a:extLst>
          </p:cNvSpPr>
          <p:nvPr>
            <p:ph type="body" idx="1"/>
          </p:nvPr>
        </p:nvSpPr>
        <p:spPr>
          <a:xfrm>
            <a:off x="685800" y="4400550"/>
            <a:ext cx="5486400" cy="3600450"/>
          </a:xfrm>
          <a:prstGeom prst="rect">
            <a:avLst/>
          </a:prstGeom>
          <a:noFill/>
          <a:ln>
            <a:noFill/>
          </a:ln>
        </p:spPr>
        <p:txBody>
          <a:bodyPr vert="horz" wrap="square" lIns="91440" tIns="45720" rIns="91440" bIns="45720" numCol="1" spcCol="215900" anchor="t">
            <a:prstTxWarp prst="textNoShape">
              <a:avLst/>
            </a:prstTxWarp>
          </a:bodyPr>
          <a:lstStyle/>
          <a:p>
            <a:pPr marL="0" indent="0" algn="l">
              <a:lnSpc>
                <a:spcPct val="100000"/>
              </a:lnSpc>
              <a:spcBef>
                <a:spcPts val="0"/>
              </a:spcBef>
              <a:spcAft>
                <a:spcPts val="0"/>
              </a:spcAft>
              <a:buNone/>
            </a:pPr>
          </a:p>
        </p:txBody>
      </p:sp>
      <p:sp>
        <p:nvSpPr>
          <p:cNvPr id="3" name="Google Shape;121;p9:notes"/>
          <p:cNvSpPr>
            <a:spLocks noGrp="1" noChangeArrowheads="1"/>
            <a:extLst>
              <a:ext uri="smNativeData">
                <pr:smNativeData xmlns:pr="smNativeData" xmlns="smNativeData" val="SMDATA_15_tbZCYhMAAAAlAAAACwAAAA0AAAAAOAQAAAgHAAD4JQAABBo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AAAAAU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B/f38AAAAAA8zMzADAwP8Af39/AAAAAAAAAAAAAAAAAAAAAAAAAAAAIQAAABgAAAAUAAAAOAQAAAgHAAD4JQAABBoAABAAAAAmAAAACAAAAAEPAAD/HwAA"/>
              </a:ext>
            </a:extLst>
          </p:cNvSpPr>
          <p:nvPr>
            <p:ph type="sldImg" idx="2"/>
          </p:nvPr>
        </p:nvSpPr>
        <p:spPr>
          <a:xfrm>
            <a:off x="685800" y="1143000"/>
            <a:ext cx="5486400" cy="3086100"/>
          </a:xfrm>
          <a:custGeom>
            <a:avLst/>
            <a:gdLst/>
            <a:ahLst/>
            <a:cxnLst/>
            <a:rect l="0" t="0" r="5486400" b="3086100"/>
            <a:pathLst>
              <a:path w="5486400" h="3086100" fill="none" extrusionOk="0">
                <a:moveTo>
                  <a:pt x="0" y="0"/>
                </a:moveTo>
                <a:lnTo>
                  <a:pt x="5486400" y="0"/>
                </a:lnTo>
                <a:lnTo>
                  <a:pt x="5486400" y="3086100"/>
                </a:lnTo>
                <a:lnTo>
                  <a:pt x="0" y="3086100"/>
                </a:lnTo>
                <a:close/>
              </a:path>
            </a:pathLst>
          </a:custGeom>
          <a:noFill/>
          <a:ln w="12700" cap="flat" cmpd="sng" algn="ctr">
            <a:solidFill>
              <a:srgbClr val="000000"/>
            </a:solidFill>
            <a:prstDash val="solid"/>
            <a:headEnd type="none"/>
            <a:tailEnd type="none"/>
          </a:ln>
        </p:spPr>
      </p:sp>
    </p:spTree>
  </p:cSld>
  <p:clrMapOvr>
    <a:masterClrMapping/>
  </p:clrMapOvr>
</p:notes>
</file>

<file path=ppt/slideLayouts/_rels/slideLayout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itle">
  <p:cSld name="TITLE">
    <p:spTree>
      <p:nvGrpSpPr>
        <p:cNvPr id="1" name=""/>
        <p:cNvGrpSpPr/>
        <p:nvPr/>
      </p:nvGrpSpPr>
      <p:grpSpPr>
        <a:xfrm>
          <a:off x="0" y="0"/>
          <a:ext cx="0" cy="0"/>
          <a:chOff x="0" y="0"/>
          <a:chExt cx="0" cy="0"/>
        </a:xfrm>
      </p:grpSpPr>
      <p:sp>
        <p:nvSpPr>
          <p:cNvPr id="2" name="Google Shape;14;g11f954ee81d_1_1338"/>
          <p:cNvSpPr>
            <a:extLst>
              <a:ext uri="smNativeData">
                <pr:smNativeData xmlns:pr="smNativeData" xmlns="smNativeData" val="SMDATA_15_tbZCYhMAAAAlAAAACwAAAA0AAAAAggwAAIQFAABhFQAAvg4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IvDSgAt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vDSgB/f38AAAAAA8zMzADAwP8Af39/AAAAAAAAAAAAAAAAAAAAAAAAAAAAIQAAABgAAAAUAAAAggwAAIQFAABhFQAAvg4AABAAAAAmAAAACAAAAP//////////"/>
              </a:ext>
            </a:extLst>
          </p:cNvSpPr>
          <p:nvPr/>
        </p:nvSpPr>
        <p:spPr>
          <a:xfrm>
            <a:off x="2033270" y="896620"/>
            <a:ext cx="1442085" cy="1499870"/>
          </a:xfrm>
          <a:custGeom>
            <a:avLst/>
            <a:gdLst/>
            <a:ahLst/>
            <a:cxnLst/>
            <a:rect l="0" t="0" r="1442085" b="1499870"/>
            <a:pathLst>
              <a:path w="1442085" h="1499870">
                <a:moveTo>
                  <a:pt x="0" y="1499870"/>
                </a:moveTo>
                <a:lnTo>
                  <a:pt x="0" y="0"/>
                </a:lnTo>
                <a:lnTo>
                  <a:pt x="1442085" y="0"/>
                </a:lnTo>
              </a:path>
            </a:pathLst>
          </a:custGeom>
          <a:noFill/>
          <a:ln w="28575" cap="flat" cmpd="sng" algn="ctr">
            <a:solidFill>
              <a:srgbClr val="8BC34A"/>
            </a:solidFill>
            <a:prstDash val="solid"/>
            <a:headEnd type="none"/>
            <a:tailEnd type="none"/>
          </a:ln>
          <a:effectLst/>
        </p:spPr>
      </p:sp>
      <p:sp>
        <p:nvSpPr>
          <p:cNvPr id="3" name="Google Shape;15;g11f954ee81d_1_1338"/>
          <p:cNvSpPr>
            <a:extLst>
              <a:ext uri="smNativeData">
                <pr:smNativeData xmlns:pr="smNativeData" xmlns="smNativeData" val="SMDATA_15_tbZCYhMAAAAlAAAACwAAAA0AAAAAnzUAAGsbAAB+PgAApSQ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IvDSgAt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vDSgB/f38AAAAAA8zMzADAwP8Af39/AAAAAAAAAAAAAAAAAAAAAAAAAAAAIQAAABgAAAAUAAAAnzUAAGsbAAB+PgAApSQAABAAAAAmAAAACAAAAP//////////"/>
              </a:ext>
            </a:extLst>
          </p:cNvSpPr>
          <p:nvPr/>
        </p:nvSpPr>
        <p:spPr>
          <a:xfrm rot="10800000">
            <a:off x="8716645" y="4457065"/>
            <a:ext cx="1442085" cy="1499870"/>
          </a:xfrm>
          <a:custGeom>
            <a:avLst/>
            <a:gdLst/>
            <a:ahLst/>
            <a:cxnLst/>
            <a:rect l="0" t="0" r="1442085" b="1499870"/>
            <a:pathLst>
              <a:path w="1442085" h="1499870">
                <a:moveTo>
                  <a:pt x="0" y="1499870"/>
                </a:moveTo>
                <a:lnTo>
                  <a:pt x="0" y="0"/>
                </a:lnTo>
                <a:lnTo>
                  <a:pt x="1442085" y="0"/>
                </a:lnTo>
              </a:path>
            </a:pathLst>
          </a:custGeom>
          <a:noFill/>
          <a:ln w="28575" cap="flat" cmpd="sng" algn="ctr">
            <a:solidFill>
              <a:srgbClr val="8BC34A"/>
            </a:solidFill>
            <a:prstDash val="solid"/>
            <a:headEnd type="none"/>
            <a:tailEnd type="none"/>
          </a:ln>
          <a:effectLst/>
        </p:spPr>
      </p:sp>
      <p:cxnSp>
        <p:nvCxnSpPr>
          <p:cNvPr id="4" name="Google Shape;16;g11f954ee81d_1_1338"/>
          <p:cNvCxnSpPr>
            <a:extLst>
              <a:ext uri="smNativeData">
                <pr:smNativeData xmlns:pr="smNativeData" xmlns="smNativeData" val="SMDATA_15_tbZCYhMAAAAlAAAADQAAAA0AAAAAkAAAAEgAAACQAAAASAAAAAAAAAAAAAAAAAAAAAEAAABQAAAAAAAAAAAA8L8AAAAAAAAAAAAAAAAAAP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Ob5QA8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Ob5QB/f38AAAAAA8zMzADAwP8Af39/AAAAAAAAAAAAAAAAAAAAAAAAAAAAIQAAABgAAAAUAAAAwiMAABwXAAA+JwAAHBcAABAAAAAmAAAACAAAAP//////////"/>
              </a:ext>
            </a:extLst>
          </p:cNvCxnSpPr>
          <p:nvPr/>
        </p:nvCxnSpPr>
        <p:spPr>
          <a:xfrm>
            <a:off x="5812790" y="3756660"/>
            <a:ext cx="566420" cy="12700"/>
          </a:xfrm>
          <a:prstGeom prst="straightConnector1">
            <a:avLst/>
          </a:prstGeom>
          <a:noFill/>
          <a:ln w="38100" cap="flat" cmpd="sng" algn="ctr">
            <a:solidFill>
              <a:srgbClr val="039BE5"/>
            </a:solidFill>
            <a:prstDash val="solid"/>
            <a:headEnd type="none"/>
            <a:tailEnd type="none"/>
          </a:ln>
          <a:effectLst/>
        </p:spPr>
      </p:cxnSp>
      <p:sp>
        <p:nvSpPr>
          <p:cNvPr id="5" name="Google Shape;17;g11f954ee81d_1_1338"/>
          <p:cNvSpPr>
            <a:spLocks noGrp="1" noChangeArrowheads="1"/>
            <a:extLst>
              <a:ext uri="smNativeData">
                <pr:smNativeData xmlns:pr="smNativeData" xmlns="smNativeData" val="SMDATA_15_tbZCYhMAAAAlAAAAZAAAAA0AAAAAwAAAAMAAAADAAAAAw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MAJAAA4PQAAtBUAABAAAAAmAAAACAAAAD2wAAAAAAAA"/>
              </a:ext>
            </a:extLst>
          </p:cNvSpPr>
          <p:nvPr>
            <p:ph type="ctrTitle"/>
          </p:nvPr>
        </p:nvSpPr>
        <p:spPr>
          <a:xfrm>
            <a:off x="2240280" y="1584960"/>
            <a:ext cx="7711440" cy="1943100"/>
          </a:xfrm>
        </p:spPr>
        <p:txBody>
          <a:bodyPr vert="horz" wrap="square" lIns="121920" tIns="121920" rIns="121920" bIns="121920" numCol="1" spcCol="215900" anchor="b">
            <a:prstTxWarp prst="textNoShape">
              <a:avLst/>
            </a:prstTxWarp>
          </a:bodyPr>
          <a:lstStyle>
            <a:lvl1pPr algn="ctr">
              <a:spcBef>
                <a:spcPts val="0"/>
              </a:spcBef>
              <a:spcAft>
                <a:spcPts val="0"/>
              </a:spcAft>
              <a:buNone/>
              <a:defRPr sz="5300" cap="none"/>
            </a:lvl1pPr>
            <a:lvl2pPr algn="ctr">
              <a:spcBef>
                <a:spcPts val="0"/>
              </a:spcBef>
              <a:spcAft>
                <a:spcPts val="0"/>
              </a:spcAft>
              <a:buNone/>
              <a:defRPr sz="5300" cap="none"/>
            </a:lvl2pPr>
            <a:lvl3pPr algn="ctr">
              <a:spcBef>
                <a:spcPts val="0"/>
              </a:spcBef>
              <a:spcAft>
                <a:spcPts val="0"/>
              </a:spcAft>
              <a:buNone/>
              <a:defRPr sz="5300" cap="none"/>
            </a:lvl3pPr>
            <a:lvl4pPr algn="ctr">
              <a:spcBef>
                <a:spcPts val="0"/>
              </a:spcBef>
              <a:spcAft>
                <a:spcPts val="0"/>
              </a:spcAft>
              <a:buNone/>
              <a:defRPr sz="5300" cap="none"/>
            </a:lvl4pPr>
            <a:lvl5pPr algn="ctr">
              <a:spcBef>
                <a:spcPts val="0"/>
              </a:spcBef>
              <a:spcAft>
                <a:spcPts val="0"/>
              </a:spcAft>
              <a:buNone/>
              <a:defRPr sz="5300" cap="none"/>
            </a:lvl5pPr>
            <a:lvl6pPr algn="ctr">
              <a:spcBef>
                <a:spcPts val="0"/>
              </a:spcBef>
              <a:spcAft>
                <a:spcPts val="0"/>
              </a:spcAft>
              <a:buNone/>
              <a:defRPr sz="5300" cap="none"/>
            </a:lvl6pPr>
            <a:lvl7pPr algn="ctr">
              <a:spcBef>
                <a:spcPts val="0"/>
              </a:spcBef>
              <a:spcAft>
                <a:spcPts val="0"/>
              </a:spcAft>
              <a:buNone/>
              <a:defRPr sz="5300" cap="none"/>
            </a:lvl7pPr>
            <a:lvl8pPr algn="ctr">
              <a:spcBef>
                <a:spcPts val="0"/>
              </a:spcBef>
              <a:spcAft>
                <a:spcPts val="0"/>
              </a:spcAft>
              <a:buNone/>
              <a:defRPr sz="5300" cap="none"/>
            </a:lvl8pPr>
            <a:lvl9pPr algn="ctr">
              <a:spcBef>
                <a:spcPts val="0"/>
              </a:spcBef>
              <a:spcAft>
                <a:spcPts val="0"/>
              </a:spcAft>
              <a:buNone/>
              <a:defRPr sz="5300" cap="none"/>
            </a:lvl9pPr>
          </a:lstStyle>
          <a:p>
            <a:pPr/>
          </a:p>
        </p:txBody>
      </p:sp>
      <p:sp>
        <p:nvSpPr>
          <p:cNvPr id="6" name="Google Shape;18;g11f954ee81d_1_1338"/>
          <p:cNvSpPr>
            <a:spLocks noGrp="1" noChangeArrowheads="1"/>
            <a:extLst>
              <a:ext uri="smNativeData">
                <pr:smNativeData xmlns:pr="smNativeData" xmlns="smNativeData" val="SMDATA_15_tbZCYhMAAAAlAAAAZAAAAA0AAAAAwAAAAMAAAADAAAAAw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yA0AAAMZAAA4PQAAeCAAABAAAAAmAAAACAAAAD2wAAAAAAAA"/>
              </a:ext>
            </a:extLst>
          </p:cNvSpPr>
          <p:nvPr>
            <p:ph type="subTitle" idx="1"/>
          </p:nvPr>
        </p:nvSpPr>
        <p:spPr>
          <a:xfrm>
            <a:off x="2240280" y="4065905"/>
            <a:ext cx="7711440" cy="1212215"/>
          </a:xfrm>
        </p:spPr>
        <p:txBody>
          <a:bodyPr vert="horz" wrap="square" lIns="121920" tIns="121920" rIns="121920" bIns="121920" numCol="1" spcCol="215900" anchor="t">
            <a:prstTxWarp prst="textNoShape">
              <a:avLst/>
            </a:prstTxWarp>
          </a:bodyPr>
          <a:lstStyle>
            <a:lvl1pPr algn="ctr">
              <a:lnSpc>
                <a:spcPct val="100000"/>
              </a:lnSpc>
              <a:spcBef>
                <a:spcPts val="0"/>
              </a:spcBef>
              <a:spcAft>
                <a:spcPts val="0"/>
              </a:spcAft>
              <a:buNone/>
              <a:defRPr sz="3200" cap="none">
                <a:solidFill>
                  <a:schemeClr val="accent5"/>
                </a:solidFill>
                <a:latin typeface="Roboto Slab" pitchFamily="0" charset="0"/>
                <a:ea typeface="Arial" pitchFamily="2" charset="0"/>
                <a:cs typeface="Arial" pitchFamily="2" charset="0"/>
              </a:defRPr>
            </a:lvl1pPr>
            <a:lvl2pPr algn="ctr">
              <a:lnSpc>
                <a:spcPct val="100000"/>
              </a:lnSpc>
              <a:spcBef>
                <a:spcPts val="0"/>
              </a:spcBef>
              <a:spcAft>
                <a:spcPts val="0"/>
              </a:spcAft>
              <a:buNone/>
              <a:defRPr sz="3200" cap="none">
                <a:solidFill>
                  <a:schemeClr val="accent5"/>
                </a:solidFill>
                <a:latin typeface="Roboto Slab" pitchFamily="0" charset="0"/>
                <a:ea typeface="Arial" pitchFamily="2" charset="0"/>
                <a:cs typeface="Arial" pitchFamily="2" charset="0"/>
              </a:defRPr>
            </a:lvl2pPr>
            <a:lvl3pPr algn="ctr">
              <a:lnSpc>
                <a:spcPct val="100000"/>
              </a:lnSpc>
              <a:spcBef>
                <a:spcPts val="0"/>
              </a:spcBef>
              <a:spcAft>
                <a:spcPts val="0"/>
              </a:spcAft>
              <a:buNone/>
              <a:defRPr sz="3200" cap="none">
                <a:solidFill>
                  <a:schemeClr val="accent5"/>
                </a:solidFill>
                <a:latin typeface="Roboto Slab" pitchFamily="0" charset="0"/>
                <a:ea typeface="Arial" pitchFamily="2" charset="0"/>
                <a:cs typeface="Arial" pitchFamily="2" charset="0"/>
              </a:defRPr>
            </a:lvl3pPr>
            <a:lvl4pPr algn="ctr">
              <a:lnSpc>
                <a:spcPct val="100000"/>
              </a:lnSpc>
              <a:spcBef>
                <a:spcPts val="0"/>
              </a:spcBef>
              <a:spcAft>
                <a:spcPts val="0"/>
              </a:spcAft>
              <a:buNone/>
              <a:defRPr sz="3200" cap="none">
                <a:solidFill>
                  <a:schemeClr val="accent5"/>
                </a:solidFill>
                <a:latin typeface="Roboto Slab" pitchFamily="0" charset="0"/>
                <a:ea typeface="Arial" pitchFamily="2" charset="0"/>
                <a:cs typeface="Arial" pitchFamily="2" charset="0"/>
              </a:defRPr>
            </a:lvl4pPr>
            <a:lvl5pPr algn="ctr">
              <a:lnSpc>
                <a:spcPct val="100000"/>
              </a:lnSpc>
              <a:spcBef>
                <a:spcPts val="0"/>
              </a:spcBef>
              <a:spcAft>
                <a:spcPts val="0"/>
              </a:spcAft>
              <a:buNone/>
              <a:defRPr sz="3200" cap="none">
                <a:solidFill>
                  <a:schemeClr val="accent5"/>
                </a:solidFill>
                <a:latin typeface="Roboto Slab" pitchFamily="0" charset="0"/>
                <a:ea typeface="Arial" pitchFamily="2" charset="0"/>
                <a:cs typeface="Arial" pitchFamily="2" charset="0"/>
              </a:defRPr>
            </a:lvl5pPr>
            <a:lvl6pPr algn="ctr">
              <a:lnSpc>
                <a:spcPct val="100000"/>
              </a:lnSpc>
              <a:spcBef>
                <a:spcPts val="0"/>
              </a:spcBef>
              <a:spcAft>
                <a:spcPts val="0"/>
              </a:spcAft>
              <a:buNone/>
              <a:defRPr sz="3200" cap="none">
                <a:solidFill>
                  <a:schemeClr val="accent5"/>
                </a:solidFill>
                <a:latin typeface="Roboto Slab" pitchFamily="0" charset="0"/>
                <a:ea typeface="Arial" pitchFamily="2" charset="0"/>
                <a:cs typeface="Arial" pitchFamily="2" charset="0"/>
              </a:defRPr>
            </a:lvl6pPr>
            <a:lvl7pPr algn="ctr">
              <a:lnSpc>
                <a:spcPct val="100000"/>
              </a:lnSpc>
              <a:spcBef>
                <a:spcPts val="0"/>
              </a:spcBef>
              <a:spcAft>
                <a:spcPts val="0"/>
              </a:spcAft>
              <a:buNone/>
              <a:defRPr sz="3200" cap="none">
                <a:solidFill>
                  <a:schemeClr val="accent5"/>
                </a:solidFill>
                <a:latin typeface="Roboto Slab" pitchFamily="0" charset="0"/>
                <a:ea typeface="Arial" pitchFamily="2" charset="0"/>
                <a:cs typeface="Arial" pitchFamily="2" charset="0"/>
              </a:defRPr>
            </a:lvl7pPr>
            <a:lvl8pPr algn="ctr">
              <a:lnSpc>
                <a:spcPct val="100000"/>
              </a:lnSpc>
              <a:spcBef>
                <a:spcPts val="0"/>
              </a:spcBef>
              <a:spcAft>
                <a:spcPts val="0"/>
              </a:spcAft>
              <a:buNone/>
              <a:defRPr sz="3200" cap="none">
                <a:solidFill>
                  <a:schemeClr val="accent5"/>
                </a:solidFill>
                <a:latin typeface="Roboto Slab" pitchFamily="0" charset="0"/>
                <a:ea typeface="Arial" pitchFamily="2" charset="0"/>
                <a:cs typeface="Arial" pitchFamily="2" charset="0"/>
              </a:defRPr>
            </a:lvl8pPr>
            <a:lvl9pPr algn="ctr">
              <a:lnSpc>
                <a:spcPct val="100000"/>
              </a:lnSpc>
              <a:spcBef>
                <a:spcPts val="0"/>
              </a:spcBef>
              <a:spcAft>
                <a:spcPts val="0"/>
              </a:spcAft>
              <a:buNone/>
              <a:defRPr sz="3200" cap="none">
                <a:solidFill>
                  <a:schemeClr val="accent5"/>
                </a:solidFill>
                <a:latin typeface="Roboto Slab" pitchFamily="0" charset="0"/>
                <a:ea typeface="Arial" pitchFamily="2" charset="0"/>
                <a:cs typeface="Arial" pitchFamily="2" charset="0"/>
              </a:defRPr>
            </a:lvl9pPr>
          </a:lstStyle>
          <a:p>
            <a:pPr/>
          </a:p>
        </p:txBody>
      </p:sp>
      <p:sp>
        <p:nvSpPr>
          <p:cNvPr id="7" name="Google Shape;19;g11f954ee81d_1_1338"/>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69B7-F9D2-369F-9CDB-0FCA27956A5A}" type="slidenum">
              <a:rPr lang="en-in" cap="none"/>
              <a:t>‹#›</a:t>
            </a:fld>
          </a:p>
        </p:txBody>
      </p:sp>
    </p:spTree>
  </p:cSld>
  <p:clrMapOvr>
    <a:masterClrMapping/>
  </p:clrMapOvr>
  <p:hf hdr="0" ftr="0" dt="0"/>
</p:sldLayout>
</file>

<file path=ppt/slideLayouts/slideLayout10.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BIG_NUMBER">
    <p:spTree>
      <p:nvGrpSpPr>
        <p:cNvPr id="1" name=""/>
        <p:cNvGrpSpPr/>
        <p:nvPr/>
      </p:nvGrpSpPr>
      <p:grpSpPr>
        <a:xfrm>
          <a:off x="0" y="0"/>
          <a:ext cx="0" cy="0"/>
          <a:chOff x="0" y="0"/>
          <a:chExt cx="0" cy="0"/>
        </a:xfrm>
      </p:grpSpPr>
      <p:sp>
        <p:nvSpPr>
          <p:cNvPr id="2" name="Google Shape;57;g11f954ee81d_1_1381"/>
          <p:cNvSpPr>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EAAAAAAAAAA5vl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5vlAAAAAAEAAAAAAAAAAAAAAAAAAAAAAAAAAAAAAAAAAAAAAAAAAAAAAAJ/f38AAAAAA8zMzADAwP8Af39/AAAAAAAAAAAAAAAAAAAAAAAAAAAAIQAAABgAAAAUAAAAAAAAAKQpAAAASwAAMCoAABAAAAAmAAAACAAAAP//////////"/>
              </a:ext>
            </a:extLst>
          </p:cNvSpPr>
          <p:nvPr/>
        </p:nvSpPr>
        <p:spPr>
          <a:xfrm>
            <a:off x="0" y="6769100"/>
            <a:ext cx="12192000" cy="88900"/>
          </a:xfrm>
          <a:prstGeom prst="rect">
            <a:avLst/>
          </a:prstGeom>
          <a:solidFill>
            <a:srgbClr val="039BE5"/>
          </a:solidFill>
          <a:ln>
            <a:noFill/>
          </a:ln>
          <a:effectLst/>
        </p:spPr>
        <p:txBody>
          <a:bodyPr vert="horz" wrap="square" lIns="121920" tIns="121920" rIns="121920" bIns="121920" numCol="1" spcCol="215900" anchor="ctr"/>
          <a:lstStyle/>
          <a:p>
            <a:pPr marL="0" indent="0" algn="l">
              <a:spcBef>
                <a:spcPts val="0"/>
              </a:spcBef>
              <a:spcAft>
                <a:spcPts val="0"/>
              </a:spcAft>
              <a:buNone/>
            </a:pPr>
          </a:p>
        </p:txBody>
      </p:sp>
      <p:sp>
        <p:nvSpPr>
          <p:cNvPr id="3" name="Google Shape;58;g11f954ee81d_1_1381"/>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HQJAADSRwAAEhYAABAAAAAmAAAACAAAAL2wAAAAAAAA"/>
              </a:ext>
            </a:extLst>
          </p:cNvSpPr>
          <p:nvPr>
            <p:ph type="title"/>
          </p:nvPr>
        </p:nvSpPr>
        <p:spPr>
          <a:xfrm>
            <a:off x="516890" y="1536700"/>
            <a:ext cx="11158220" cy="2051050"/>
          </a:xfrm>
        </p:spPr>
        <p:txBody>
          <a:bodyPr vert="horz" wrap="square" lIns="121920" tIns="121920" rIns="121920" bIns="121920" numCol="1" spcCol="215900" anchor="ctr">
            <a:prstTxWarp prst="textNoShape">
              <a:avLst/>
            </a:prstTxWarp>
          </a:bodyPr>
          <a:lstStyle>
            <a:lvl1pPr algn="ctr">
              <a:spcBef>
                <a:spcPts val="0"/>
              </a:spcBef>
              <a:spcAft>
                <a:spcPts val="0"/>
              </a:spcAft>
              <a:buNone/>
              <a:defRPr sz="17300" cap="none">
                <a:solidFill>
                  <a:schemeClr val="accent5"/>
                </a:solidFill>
              </a:defRPr>
            </a:lvl1pPr>
            <a:lvl2pPr algn="ctr">
              <a:spcBef>
                <a:spcPts val="0"/>
              </a:spcBef>
              <a:spcAft>
                <a:spcPts val="0"/>
              </a:spcAft>
              <a:buNone/>
              <a:defRPr sz="17300" cap="none">
                <a:solidFill>
                  <a:schemeClr val="accent5"/>
                </a:solidFill>
              </a:defRPr>
            </a:lvl2pPr>
            <a:lvl3pPr algn="ctr">
              <a:spcBef>
                <a:spcPts val="0"/>
              </a:spcBef>
              <a:spcAft>
                <a:spcPts val="0"/>
              </a:spcAft>
              <a:buNone/>
              <a:defRPr sz="17300" cap="none">
                <a:solidFill>
                  <a:schemeClr val="accent5"/>
                </a:solidFill>
              </a:defRPr>
            </a:lvl3pPr>
            <a:lvl4pPr algn="ctr">
              <a:spcBef>
                <a:spcPts val="0"/>
              </a:spcBef>
              <a:spcAft>
                <a:spcPts val="0"/>
              </a:spcAft>
              <a:buNone/>
              <a:defRPr sz="17300" cap="none">
                <a:solidFill>
                  <a:schemeClr val="accent5"/>
                </a:solidFill>
              </a:defRPr>
            </a:lvl4pPr>
            <a:lvl5pPr algn="ctr">
              <a:spcBef>
                <a:spcPts val="0"/>
              </a:spcBef>
              <a:spcAft>
                <a:spcPts val="0"/>
              </a:spcAft>
              <a:buNone/>
              <a:defRPr sz="17300" cap="none">
                <a:solidFill>
                  <a:schemeClr val="accent5"/>
                </a:solidFill>
              </a:defRPr>
            </a:lvl5pPr>
            <a:lvl6pPr algn="ctr">
              <a:spcBef>
                <a:spcPts val="0"/>
              </a:spcBef>
              <a:spcAft>
                <a:spcPts val="0"/>
              </a:spcAft>
              <a:buNone/>
              <a:defRPr sz="17300" cap="none">
                <a:solidFill>
                  <a:schemeClr val="accent5"/>
                </a:solidFill>
              </a:defRPr>
            </a:lvl6pPr>
            <a:lvl7pPr algn="ctr">
              <a:spcBef>
                <a:spcPts val="0"/>
              </a:spcBef>
              <a:spcAft>
                <a:spcPts val="0"/>
              </a:spcAft>
              <a:buNone/>
              <a:defRPr sz="17300" cap="none">
                <a:solidFill>
                  <a:schemeClr val="accent5"/>
                </a:solidFill>
              </a:defRPr>
            </a:lvl7pPr>
            <a:lvl8pPr algn="ctr">
              <a:spcBef>
                <a:spcPts val="0"/>
              </a:spcBef>
              <a:spcAft>
                <a:spcPts val="0"/>
              </a:spcAft>
              <a:buNone/>
              <a:defRPr sz="17300" cap="none">
                <a:solidFill>
                  <a:schemeClr val="accent5"/>
                </a:solidFill>
              </a:defRPr>
            </a:lvl8pPr>
            <a:lvl9pPr algn="ctr">
              <a:spcBef>
                <a:spcPts val="0"/>
              </a:spcBef>
              <a:spcAft>
                <a:spcPts val="0"/>
              </a:spcAft>
              <a:buNone/>
              <a:defRPr sz="17300" cap="none">
                <a:solidFill>
                  <a:schemeClr val="accent5"/>
                </a:solidFill>
              </a:defRPr>
            </a:lvl9pPr>
          </a:lstStyle>
          <a:p>
            <a:pPr/>
            <a:r>
              <a:t>xx%</a:t>
            </a:r>
          </a:p>
        </p:txBody>
      </p:sp>
      <p:sp>
        <p:nvSpPr>
          <p:cNvPr id="4" name="Google Shape;59;g11f954ee81d_1_1381"/>
          <p:cNvSpPr>
            <a:spLocks noGrp="1" noChangeArrowheads="1"/>
            <a:extLst>
              <a:ext uri="smNativeData">
                <pr:smNativeData xmlns:pr="smNativeData" xmlns="smNativeData" val="SMDATA_15_tbZCYhMAAAAlAAAAZAAAAA0AAAAAwAAAAMAAAADAAAAAw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PIXAADSRwAAvCAAABAAAAAmAAAACAAAAD2wAAAAAAAA"/>
              </a:ext>
            </a:extLst>
          </p:cNvSpPr>
          <p:nvPr>
            <p:ph idx="1"/>
          </p:nvPr>
        </p:nvSpPr>
        <p:spPr>
          <a:xfrm>
            <a:off x="516890" y="3892550"/>
            <a:ext cx="11158220" cy="1428750"/>
          </a:xfrm>
        </p:spPr>
        <p:txBody>
          <a:bodyPr vert="horz" wrap="square" lIns="121920" tIns="121920" rIns="121920" bIns="121920" numCol="1" spcCol="215900" anchor="t">
            <a:prstTxWarp prst="textNoShape">
              <a:avLst/>
            </a:prstTxWarp>
          </a:bodyPr>
          <a:lstStyle>
            <a:lvl1pPr marL="457200" indent="-381000" algn="ctr">
              <a:spcBef>
                <a:spcPts val="0"/>
              </a:spcBef>
              <a:spcAft>
                <a:spcPts val="0"/>
              </a:spcAft>
              <a:buSzPts val="2400"/>
              <a:buChar char="●"/>
            </a:lvl1pPr>
            <a:lvl2pPr marL="914400" indent="-349250" algn="ctr">
              <a:spcBef>
                <a:spcPts val="0"/>
              </a:spcBef>
              <a:spcAft>
                <a:spcPts val="0"/>
              </a:spcAft>
              <a:buSzPts val="1900"/>
              <a:buChar char="○"/>
            </a:lvl2pPr>
            <a:lvl3pPr marL="1371600" indent="-349250" algn="ctr">
              <a:spcBef>
                <a:spcPts val="0"/>
              </a:spcBef>
              <a:spcAft>
                <a:spcPts val="0"/>
              </a:spcAft>
              <a:buSzPts val="1900"/>
              <a:buChar char="■"/>
            </a:lvl3pPr>
            <a:lvl4pPr marL="1828800" indent="-349250" algn="ctr">
              <a:spcBef>
                <a:spcPts val="0"/>
              </a:spcBef>
              <a:spcAft>
                <a:spcPts val="0"/>
              </a:spcAft>
              <a:buSzPts val="1900"/>
              <a:buChar char="●"/>
            </a:lvl4pPr>
            <a:lvl5pPr marL="2286000" indent="-349250" algn="ctr">
              <a:spcBef>
                <a:spcPts val="0"/>
              </a:spcBef>
              <a:spcAft>
                <a:spcPts val="0"/>
              </a:spcAft>
              <a:buSzPts val="1900"/>
              <a:buChar char="○"/>
            </a:lvl5pPr>
            <a:lvl6pPr marL="2743200" indent="-349250" algn="ctr">
              <a:spcBef>
                <a:spcPts val="0"/>
              </a:spcBef>
              <a:spcAft>
                <a:spcPts val="0"/>
              </a:spcAft>
              <a:buSzPts val="1900"/>
              <a:buChar char="■"/>
            </a:lvl6pPr>
            <a:lvl7pPr marL="3200400" indent="-349250" algn="ctr">
              <a:spcBef>
                <a:spcPts val="0"/>
              </a:spcBef>
              <a:spcAft>
                <a:spcPts val="0"/>
              </a:spcAft>
              <a:buSzPts val="1900"/>
              <a:buChar char="●"/>
            </a:lvl7pPr>
            <a:lvl8pPr marL="3657600" indent="-349250" algn="ctr">
              <a:spcBef>
                <a:spcPts val="0"/>
              </a:spcBef>
              <a:spcAft>
                <a:spcPts val="0"/>
              </a:spcAft>
              <a:buSzPts val="1900"/>
              <a:buChar char="○"/>
            </a:lvl8pPr>
            <a:lvl9pPr marL="4114800" indent="-349250" algn="ctr">
              <a:spcBef>
                <a:spcPts val="0"/>
              </a:spcBef>
              <a:spcAft>
                <a:spcPts val="0"/>
              </a:spcAft>
              <a:buSzPts val="1900"/>
              <a:buChar char="■"/>
            </a:lvl9pPr>
          </a:lstStyle>
          <a:p>
            <a:pPr/>
          </a:p>
        </p:txBody>
      </p:sp>
      <p:sp>
        <p:nvSpPr>
          <p:cNvPr id="5" name="Google Shape;60;g11f954ee81d_1_1381"/>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2EBA-F4D2-36D8-9CDB-028D60956A57}" type="slidenum">
              <a:rPr lang="en-in" cap="none"/>
              <a:t>‹#›</a:t>
            </a:fld>
          </a:p>
        </p:txBody>
      </p:sp>
    </p:spTree>
  </p:cSld>
  <p:clrMapOvr>
    <a:masterClrMapping/>
  </p:clrMapOvr>
  <p:hf hdr="0" ftr="0" dt="0"/>
</p:sldLayout>
</file>

<file path=ppt/slideLayouts/slideLayout11.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BLANK">
    <p:spTree>
      <p:nvGrpSpPr>
        <p:cNvPr id="1" name=""/>
        <p:cNvGrpSpPr/>
        <p:nvPr/>
      </p:nvGrpSpPr>
      <p:grpSpPr>
        <a:xfrm>
          <a:off x="0" y="0"/>
          <a:ext cx="0" cy="0"/>
          <a:chOff x="0" y="0"/>
          <a:chExt cx="0" cy="0"/>
        </a:xfrm>
      </p:grpSpPr>
      <p:sp>
        <p:nvSpPr>
          <p:cNvPr id="2" name="Google Shape;62;g11f954ee81d_1_1386"/>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4610-5ED2-36B0-9CDB-A8E508956AFD}" type="slidenum">
              <a:rPr lang="en-in" cap="none"/>
              <a:t>‹#›</a:t>
            </a:fld>
          </a:p>
        </p:txBody>
      </p:sp>
    </p:spTree>
  </p:cSld>
  <p:clrMapOvr>
    <a:masterClrMapping/>
  </p:clrMapOvr>
  <p:hf hdr="0" ftr="0" dt="0"/>
</p:sldLayout>
</file>

<file path=ppt/slideLayouts/slideLayout12.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obj">
  <p:cSld name="OBJECT">
    <p:spTree>
      <p:nvGrpSpPr>
        <p:cNvPr id="1" name=""/>
        <p:cNvGrpSpPr/>
        <p:nvPr/>
      </p:nvGrpSpPr>
      <p:grpSpPr>
        <a:xfrm>
          <a:off x="0" y="0"/>
          <a:ext cx="0" cy="0"/>
          <a:chOff x="0" y="0"/>
          <a:chExt cx="0" cy="0"/>
        </a:xfrm>
      </p:grpSpPr>
      <p:sp>
        <p:nvSpPr>
          <p:cNvPr id="2" name="Google Shape;64;g11f954ee81d_1_1388"/>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ICZ74Y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8CAADYRQAAZwoAABAAAAAmAAAACAAAAL2wAAD/HwAA"/>
              </a:ext>
            </a:extLst>
          </p:cNvSpPr>
          <p:nvPr>
            <p:ph type="title"/>
          </p:nvPr>
        </p:nvSpPr>
        <p:spPr>
          <a:xfrm>
            <a:off x="838200" y="365125"/>
            <a:ext cx="10515600" cy="1325880"/>
          </a:xfrm>
          <a:noFill/>
          <a:ln>
            <a:noFill/>
          </a:ln>
        </p:spPr>
        <p:txBody>
          <a:bodyPr vert="horz" wrap="square" lIns="91440" tIns="45720" rIns="91440" bIns="45720" numCol="1" spcCol="215900" anchor="ctr">
            <a:prstTxWarp prst="textNoShape">
              <a:avLst/>
            </a:prstTxWarp>
          </a:bodyPr>
          <a:lstStyle>
            <a:lvl1pPr algn="l">
              <a:lnSpc>
                <a:spcPct val="90000"/>
              </a:lnSpc>
              <a:spcBef>
                <a:spcPts val="0"/>
              </a:spcBef>
              <a:spcAft>
                <a:spcPts val="0"/>
              </a:spcAft>
              <a:buNone/>
            </a:lvl1pPr>
            <a:lvl2pPr algn="l">
              <a:lnSpc>
                <a:spcPct val="100000"/>
              </a:lnSpc>
              <a:spcBef>
                <a:spcPts val="0"/>
              </a:spcBef>
              <a:spcAft>
                <a:spcPts val="0"/>
              </a:spcAft>
              <a:buNone/>
            </a:lvl2pPr>
            <a:lvl3pPr algn="l">
              <a:lnSpc>
                <a:spcPct val="100000"/>
              </a:lnSpc>
              <a:spcBef>
                <a:spcPts val="0"/>
              </a:spcBef>
              <a:spcAft>
                <a:spcPts val="0"/>
              </a:spcAft>
              <a:buNone/>
            </a:lvl3pPr>
            <a:lvl4pPr algn="l">
              <a:lnSpc>
                <a:spcPct val="100000"/>
              </a:lnSpc>
              <a:spcBef>
                <a:spcPts val="0"/>
              </a:spcBef>
              <a:spcAft>
                <a:spcPts val="0"/>
              </a:spcAft>
              <a:buNone/>
            </a:lvl4pPr>
            <a:lvl5pPr algn="l">
              <a:lnSpc>
                <a:spcPct val="100000"/>
              </a:lnSpc>
              <a:spcBef>
                <a:spcPts val="0"/>
              </a:spcBef>
              <a:spcAft>
                <a:spcPts val="0"/>
              </a:spcAft>
              <a:buNone/>
            </a:lvl5pPr>
            <a:lvl6pPr algn="l">
              <a:lnSpc>
                <a:spcPct val="100000"/>
              </a:lnSpc>
              <a:spcBef>
                <a:spcPts val="0"/>
              </a:spcBef>
              <a:spcAft>
                <a:spcPts val="0"/>
              </a:spcAft>
              <a:buNone/>
            </a:lvl6pPr>
            <a:lvl7pPr algn="l">
              <a:lnSpc>
                <a:spcPct val="100000"/>
              </a:lnSpc>
              <a:spcBef>
                <a:spcPts val="0"/>
              </a:spcBef>
              <a:spcAft>
                <a:spcPts val="0"/>
              </a:spcAft>
              <a:buNone/>
            </a:lvl7pPr>
            <a:lvl8pPr algn="l">
              <a:lnSpc>
                <a:spcPct val="100000"/>
              </a:lnSpc>
              <a:spcBef>
                <a:spcPts val="0"/>
              </a:spcBef>
              <a:spcAft>
                <a:spcPts val="0"/>
              </a:spcAft>
              <a:buNone/>
            </a:lvl8pPr>
            <a:lvl9pPr algn="l">
              <a:lnSpc>
                <a:spcPct val="100000"/>
              </a:lnSpc>
              <a:spcBef>
                <a:spcPts val="0"/>
              </a:spcBef>
              <a:spcAft>
                <a:spcPts val="0"/>
              </a:spcAft>
              <a:buNone/>
            </a:lvl9pPr>
          </a:lstStyle>
          <a:p>
            <a:pPr/>
          </a:p>
        </p:txBody>
      </p:sp>
      <p:sp>
        <p:nvSpPr>
          <p:cNvPr id="3" name="Google Shape;65;g11f954ee81d_1_1388"/>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CAOvI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sLAADYRQAA/yUAABAAAAAmAAAACAAAAD2wAAD/HwAA"/>
              </a:ext>
            </a:extLst>
          </p:cNvSpPr>
          <p:nvPr>
            <p:ph idx="1"/>
          </p:nvPr>
        </p:nvSpPr>
        <p:spPr>
          <a:xfrm>
            <a:off x="838200" y="1825625"/>
            <a:ext cx="10515600" cy="4351020"/>
          </a:xfrm>
          <a:noFill/>
          <a:ln>
            <a:noFill/>
          </a:ln>
        </p:spPr>
        <p:txBody>
          <a:bodyPr vert="horz" wrap="square" lIns="91440" tIns="45720" rIns="91440" bIns="45720" numCol="1" spcCol="215900" anchor="t">
            <a:prstTxWarp prst="textNoShape">
              <a:avLst/>
            </a:prstTxWarp>
          </a:bodyPr>
          <a:lstStyle>
            <a:lvl1pPr marL="457200" indent="-342900" algn="l">
              <a:lnSpc>
                <a:spcPct val="90000"/>
              </a:lnSpc>
              <a:spcBef>
                <a:spcPts val="1000"/>
              </a:spcBef>
              <a:spcAft>
                <a:spcPts val="0"/>
              </a:spcAft>
              <a:buClr>
                <a:srgbClr val="FFFFFF"/>
              </a:buClr>
              <a:buSzPts val="1800"/>
              <a:buChar char="●"/>
            </a:lvl1pPr>
            <a:lvl2pPr marL="914400" indent="-342900" algn="l">
              <a:lnSpc>
                <a:spcPct val="90000"/>
              </a:lnSpc>
              <a:spcBef>
                <a:spcPts val="2100"/>
              </a:spcBef>
              <a:spcAft>
                <a:spcPts val="0"/>
              </a:spcAft>
              <a:buClr>
                <a:srgbClr val="FFFFFF"/>
              </a:buClr>
              <a:buSzPts val="1800"/>
              <a:buChar char="○"/>
            </a:lvl2pPr>
            <a:lvl3pPr marL="1371600" indent="-342900" algn="l">
              <a:lnSpc>
                <a:spcPct val="90000"/>
              </a:lnSpc>
              <a:spcBef>
                <a:spcPts val="2100"/>
              </a:spcBef>
              <a:spcAft>
                <a:spcPts val="0"/>
              </a:spcAft>
              <a:buClr>
                <a:srgbClr val="FFFFFF"/>
              </a:buClr>
              <a:buSzPts val="1800"/>
              <a:buChar char="■"/>
            </a:lvl3pPr>
            <a:lvl4pPr marL="1828800" indent="-342900" algn="l">
              <a:lnSpc>
                <a:spcPct val="90000"/>
              </a:lnSpc>
              <a:spcBef>
                <a:spcPts val="2100"/>
              </a:spcBef>
              <a:spcAft>
                <a:spcPts val="0"/>
              </a:spcAft>
              <a:buClr>
                <a:srgbClr val="FFFFFF"/>
              </a:buClr>
              <a:buSzPts val="1800"/>
              <a:buChar char="●"/>
            </a:lvl4pPr>
            <a:lvl5pPr marL="2286000" indent="-342900" algn="l">
              <a:lnSpc>
                <a:spcPct val="90000"/>
              </a:lnSpc>
              <a:spcBef>
                <a:spcPts val="2100"/>
              </a:spcBef>
              <a:spcAft>
                <a:spcPts val="0"/>
              </a:spcAft>
              <a:buClr>
                <a:srgbClr val="FFFFFF"/>
              </a:buClr>
              <a:buSzPts val="1800"/>
              <a:buChar char="○"/>
            </a:lvl5pPr>
            <a:lvl6pPr marL="2743200" indent="-342900" algn="l">
              <a:lnSpc>
                <a:spcPct val="90000"/>
              </a:lnSpc>
              <a:spcBef>
                <a:spcPts val="2100"/>
              </a:spcBef>
              <a:spcAft>
                <a:spcPts val="0"/>
              </a:spcAft>
              <a:buClr>
                <a:srgbClr val="FFFFFF"/>
              </a:buClr>
              <a:buSzPts val="1800"/>
              <a:buChar char="■"/>
            </a:lvl6pPr>
            <a:lvl7pPr marL="3200400" indent="-342900" algn="l">
              <a:lnSpc>
                <a:spcPct val="90000"/>
              </a:lnSpc>
              <a:spcBef>
                <a:spcPts val="2100"/>
              </a:spcBef>
              <a:spcAft>
                <a:spcPts val="0"/>
              </a:spcAft>
              <a:buClr>
                <a:srgbClr val="FFFFFF"/>
              </a:buClr>
              <a:buSzPts val="1800"/>
              <a:buChar char="●"/>
            </a:lvl7pPr>
            <a:lvl8pPr marL="3657600" indent="-342900" algn="l">
              <a:lnSpc>
                <a:spcPct val="90000"/>
              </a:lnSpc>
              <a:spcBef>
                <a:spcPts val="2100"/>
              </a:spcBef>
              <a:spcAft>
                <a:spcPts val="0"/>
              </a:spcAft>
              <a:buClr>
                <a:srgbClr val="FFFFFF"/>
              </a:buClr>
              <a:buSzPts val="1800"/>
              <a:buChar char="○"/>
            </a:lvl8pPr>
            <a:lvl9pPr marL="4114800" indent="-342900" algn="l">
              <a:lnSpc>
                <a:spcPct val="90000"/>
              </a:lnSpc>
              <a:spcBef>
                <a:spcPts val="2100"/>
              </a:spcBef>
              <a:spcAft>
                <a:spcPts val="2100"/>
              </a:spcAft>
              <a:buClr>
                <a:srgbClr val="FFFFFF"/>
              </a:buClr>
              <a:buSzPts val="1800"/>
              <a:buChar char="■"/>
            </a:lvl9pPr>
          </a:lstStyle>
          <a:p>
            <a:pPr/>
          </a:p>
        </p:txBody>
      </p:sp>
      <p:sp>
        <p:nvSpPr>
          <p:cNvPr id="4" name="Google Shape;66;g11f954ee81d_1_1388"/>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Efggs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BonAAAIFgAAWSkAABAAAAAmAAAACAAAAL2wAAD/HwAA"/>
              </a:ext>
            </a:extLst>
          </p:cNvSpPr>
          <p:nvPr>
            <p:ph type="dt" idx="10"/>
          </p:nvPr>
        </p:nvSpPr>
        <p:spPr>
          <a:xfrm>
            <a:off x="838200" y="6356350"/>
            <a:ext cx="2743200" cy="365125"/>
          </a:xfrm>
          <a:noFill/>
          <a:ln>
            <a:noFill/>
          </a:ln>
        </p:spPr>
        <p:txBody>
          <a:bodyPr vert="horz" wrap="square" lIns="91440" tIns="45720" rIns="91440" bIns="45720" numCol="1" spcCol="215900" anchor="ctr">
            <a:prstTxWarp prst="textNoShape">
              <a:avLst/>
            </a:prstTxWarp>
          </a:bodyPr>
          <a:lstStyle>
            <a:lvl1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1pPr>
            <a:lvl2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2pPr>
            <a:lvl3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3pPr>
            <a:lvl4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4pPr>
            <a:lvl5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5pPr>
            <a:lvl6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6pPr>
            <a:lvl7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7pPr>
            <a:lvl8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8pPr>
            <a:lvl9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9pPr>
          </a:lstStyle>
          <a:p>
            <a:pPr/>
          </a:p>
        </p:txBody>
      </p:sp>
      <p:sp>
        <p:nvSpPr>
          <p:cNvPr id="5" name="Google Shape;67;g11f954ee81d_1_1388"/>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oVtGQ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2BgAABonAAAoMgAAWSkAABAAAAAmAAAACAAAAL2wAAD/HwAA"/>
              </a:ext>
            </a:extLst>
          </p:cNvSpPr>
          <p:nvPr>
            <p:ph type="ftr" idx="11"/>
          </p:nvPr>
        </p:nvSpPr>
        <p:spPr>
          <a:xfrm>
            <a:off x="4038600" y="6356350"/>
            <a:ext cx="4114800" cy="365125"/>
          </a:xfrm>
          <a:noFill/>
          <a:ln>
            <a:noFill/>
          </a:ln>
        </p:spPr>
        <p:txBody>
          <a:bodyPr vert="horz" wrap="square" lIns="91440" tIns="45720" rIns="91440" bIns="45720" numCol="1" spcCol="215900" anchor="ctr">
            <a:prstTxWarp prst="textNoShape">
              <a:avLst/>
            </a:prstTxWarp>
          </a:bodyPr>
          <a:lstStyle>
            <a:lvl1pPr marR="0" algn="ctr">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1pPr>
            <a:lvl2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2pPr>
            <a:lvl3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3pPr>
            <a:lvl4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4pPr>
            <a:lvl5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5pPr>
            <a:lvl6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6pPr>
            <a:lvl7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7pPr>
            <a:lvl8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8pPr>
            <a:lvl9pPr marR="0" algn="l">
              <a:lnSpc>
                <a:spcPct val="100000"/>
              </a:lnSpc>
              <a:spcBef>
                <a:spcPts val="0"/>
              </a:spcBef>
              <a:spcAft>
                <a:spcPts val="0"/>
              </a:spcAft>
              <a:buNone/>
              <a:defRPr sz="1400" b="0" i="0" u="none" strike="noStrike" cap="none">
                <a:solidFill>
                  <a:srgbClr val="000000"/>
                </a:solidFill>
                <a:latin typeface="Arial" pitchFamily="2" charset="0"/>
                <a:ea typeface="Arial" pitchFamily="2" charset="0"/>
                <a:cs typeface="Arial" pitchFamily="2" charset="0"/>
              </a:defRPr>
            </a:lvl9pPr>
          </a:lstStyle>
          <a:p>
            <a:pPr/>
          </a:p>
        </p:txBody>
      </p:sp>
      <p:sp>
        <p:nvSpPr>
          <p:cNvPr id="6" name="Google Shape;68;g11f954ee81d_1_1388"/>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CQ/xKI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DQAABonAADYRQAAWSkAABAAAAAmAAAACAAAAD2wAAD/HwAA"/>
              </a:ext>
            </a:extLst>
          </p:cNvSpPr>
          <p:nvPr>
            <p:ph type="sldNum" idx="12"/>
          </p:nvPr>
        </p:nvSpPr>
        <p:spPr>
          <a:xfrm>
            <a:off x="8610600" y="6356350"/>
            <a:ext cx="2743200" cy="365125"/>
          </a:xfrm>
          <a:noFill/>
          <a:ln>
            <a:noFill/>
          </a:ln>
        </p:spPr>
        <p:txBody>
          <a:bodyPr vert="horz" wrap="square" lIns="91440" tIns="45720" rIns="91440" bIns="45720" numCol="1" spcCol="215900" anchor="ctr">
            <a:prstTxWarp prst="textNoShape">
              <a:avLst/>
            </a:prstTxWarp>
          </a:bodyPr>
          <a:lstStyle>
            <a:lvl1pPr marL="0" marR="0" indent="0" algn="r">
              <a:lnSpc>
                <a:spcPct val="100000"/>
              </a:lnSpc>
              <a:spcBef>
                <a:spcPts val="0"/>
              </a:spcBef>
              <a:spcAft>
                <a:spcPts val="0"/>
              </a:spcAft>
              <a:buNone/>
              <a:defRPr sz="1300" b="0" i="0" u="none" strike="noStrike" cap="none">
                <a:solidFill>
                  <a:schemeClr val="accent1"/>
                </a:solidFill>
                <a:latin typeface="Lato" pitchFamily="0" charset="0"/>
                <a:ea typeface="Arial" pitchFamily="2" charset="0"/>
                <a:cs typeface="Arial" pitchFamily="2" charset="0"/>
              </a:defRPr>
            </a:lvl1pPr>
            <a:lvl2pPr marL="0" marR="0" indent="0" algn="r">
              <a:lnSpc>
                <a:spcPct val="100000"/>
              </a:lnSpc>
              <a:spcBef>
                <a:spcPts val="0"/>
              </a:spcBef>
              <a:spcAft>
                <a:spcPts val="0"/>
              </a:spcAft>
              <a:buNone/>
              <a:defRPr sz="1300" b="0" i="0" u="none" strike="noStrike" cap="none">
                <a:solidFill>
                  <a:schemeClr val="accent1"/>
                </a:solidFill>
                <a:latin typeface="Lato" pitchFamily="0" charset="0"/>
                <a:ea typeface="Arial" pitchFamily="2" charset="0"/>
                <a:cs typeface="Arial" pitchFamily="2" charset="0"/>
              </a:defRPr>
            </a:lvl2pPr>
            <a:lvl3pPr marL="0" marR="0" indent="0" algn="r">
              <a:lnSpc>
                <a:spcPct val="100000"/>
              </a:lnSpc>
              <a:spcBef>
                <a:spcPts val="0"/>
              </a:spcBef>
              <a:spcAft>
                <a:spcPts val="0"/>
              </a:spcAft>
              <a:buNone/>
              <a:defRPr sz="1300" b="0" i="0" u="none" strike="noStrike" cap="none">
                <a:solidFill>
                  <a:schemeClr val="accent1"/>
                </a:solidFill>
                <a:latin typeface="Lato" pitchFamily="0" charset="0"/>
                <a:ea typeface="Arial" pitchFamily="2" charset="0"/>
                <a:cs typeface="Arial" pitchFamily="2" charset="0"/>
              </a:defRPr>
            </a:lvl3pPr>
            <a:lvl4pPr marL="0" marR="0" indent="0" algn="r">
              <a:lnSpc>
                <a:spcPct val="100000"/>
              </a:lnSpc>
              <a:spcBef>
                <a:spcPts val="0"/>
              </a:spcBef>
              <a:spcAft>
                <a:spcPts val="0"/>
              </a:spcAft>
              <a:buNone/>
              <a:defRPr sz="1300" b="0" i="0" u="none" strike="noStrike" cap="none">
                <a:solidFill>
                  <a:schemeClr val="accent1"/>
                </a:solidFill>
                <a:latin typeface="Lato" pitchFamily="0" charset="0"/>
                <a:ea typeface="Arial" pitchFamily="2" charset="0"/>
                <a:cs typeface="Arial" pitchFamily="2" charset="0"/>
              </a:defRPr>
            </a:lvl4pPr>
            <a:lvl5pPr marL="0" marR="0" indent="0" algn="r">
              <a:lnSpc>
                <a:spcPct val="100000"/>
              </a:lnSpc>
              <a:spcBef>
                <a:spcPts val="0"/>
              </a:spcBef>
              <a:spcAft>
                <a:spcPts val="0"/>
              </a:spcAft>
              <a:buNone/>
              <a:defRPr sz="1300" b="0" i="0" u="none" strike="noStrike" cap="none">
                <a:solidFill>
                  <a:schemeClr val="accent1"/>
                </a:solidFill>
                <a:latin typeface="Lato" pitchFamily="0" charset="0"/>
                <a:ea typeface="Arial" pitchFamily="2" charset="0"/>
                <a:cs typeface="Arial" pitchFamily="2" charset="0"/>
              </a:defRPr>
            </a:lvl5pPr>
            <a:lvl6pPr marL="0" marR="0" indent="0" algn="r">
              <a:lnSpc>
                <a:spcPct val="100000"/>
              </a:lnSpc>
              <a:spcBef>
                <a:spcPts val="0"/>
              </a:spcBef>
              <a:spcAft>
                <a:spcPts val="0"/>
              </a:spcAft>
              <a:buNone/>
              <a:defRPr sz="1300" b="0" i="0" u="none" strike="noStrike" cap="none">
                <a:solidFill>
                  <a:schemeClr val="accent1"/>
                </a:solidFill>
                <a:latin typeface="Lato" pitchFamily="0" charset="0"/>
                <a:ea typeface="Arial" pitchFamily="2" charset="0"/>
                <a:cs typeface="Arial" pitchFamily="2" charset="0"/>
              </a:defRPr>
            </a:lvl6pPr>
            <a:lvl7pPr marL="0" marR="0" indent="0" algn="r">
              <a:lnSpc>
                <a:spcPct val="100000"/>
              </a:lnSpc>
              <a:spcBef>
                <a:spcPts val="0"/>
              </a:spcBef>
              <a:spcAft>
                <a:spcPts val="0"/>
              </a:spcAft>
              <a:buNone/>
              <a:defRPr sz="1300" b="0" i="0" u="none" strike="noStrike" cap="none">
                <a:solidFill>
                  <a:schemeClr val="accent1"/>
                </a:solidFill>
                <a:latin typeface="Lato" pitchFamily="0" charset="0"/>
                <a:ea typeface="Arial" pitchFamily="2" charset="0"/>
                <a:cs typeface="Arial" pitchFamily="2" charset="0"/>
              </a:defRPr>
            </a:lvl7pPr>
            <a:lvl8pPr marL="0" marR="0" indent="0" algn="r">
              <a:lnSpc>
                <a:spcPct val="100000"/>
              </a:lnSpc>
              <a:spcBef>
                <a:spcPts val="0"/>
              </a:spcBef>
              <a:spcAft>
                <a:spcPts val="0"/>
              </a:spcAft>
              <a:buNone/>
              <a:defRPr sz="1300" b="0" i="0" u="none" strike="noStrike" cap="none">
                <a:solidFill>
                  <a:schemeClr val="accent1"/>
                </a:solidFill>
                <a:latin typeface="Lato" pitchFamily="0" charset="0"/>
                <a:ea typeface="Arial" pitchFamily="2" charset="0"/>
                <a:cs typeface="Arial" pitchFamily="2" charset="0"/>
              </a:defRPr>
            </a:lvl8pPr>
            <a:lvl9pPr marL="0" marR="0" indent="0" algn="r">
              <a:lnSpc>
                <a:spcPct val="100000"/>
              </a:lnSpc>
              <a:spcBef>
                <a:spcPts val="0"/>
              </a:spcBef>
              <a:spcAft>
                <a:spcPts val="0"/>
              </a:spcAft>
              <a:buNone/>
              <a:defRPr sz="1300" b="0" i="0" u="none" strike="noStrike" cap="none">
                <a:solidFill>
                  <a:schemeClr val="accent1"/>
                </a:solidFill>
                <a:latin typeface="Lato" pitchFamily="0" charset="0"/>
                <a:ea typeface="Arial" pitchFamily="2" charset="0"/>
                <a:cs typeface="Arial" pitchFamily="2" charset="0"/>
              </a:defRPr>
            </a:lvl9pPr>
          </a:lstStyle>
          <a:p>
            <a:pPr marL="0" indent="0" algn="r">
              <a:spcBef>
                <a:spcPts val="0"/>
              </a:spcBef>
              <a:spcAft>
                <a:spcPts val="0"/>
              </a:spcAft>
              <a:buNone/>
            </a:pPr>
            <a:fld id="{3F630356-18D2-36F5-9CDB-EEA04D956ABB}" type="slidenum">
              <a:rPr lang="en-in" cap="none"/>
              <a:t/>
            </a:fld>
          </a:p>
        </p:txBody>
      </p:sp>
    </p:spTree>
  </p:cSld>
  <p:clrMapOvr>
    <a:masterClrMapping/>
  </p:clrMapOvr>
  <p:hf hdr="0" ftr="0" dt="0"/>
</p:sldLayout>
</file>

<file path=ppt/slideLayouts/slideLayout2.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secHead">
  <p:cSld name="SECTION_HEADER">
    <p:spTree>
      <p:nvGrpSpPr>
        <p:cNvPr id="1" name=""/>
        <p:cNvGrpSpPr/>
        <p:nvPr/>
      </p:nvGrpSpPr>
      <p:grpSpPr>
        <a:xfrm>
          <a:off x="0" y="0"/>
          <a:ext cx="0" cy="0"/>
          <a:chOff x="0" y="0"/>
          <a:chExt cx="0" cy="0"/>
        </a:xfrm>
      </p:grpSpPr>
      <p:cxnSp>
        <p:nvCxnSpPr>
          <p:cNvPr id="2" name="Google Shape;21;g11f954ee81d_1_1345"/>
          <p:cNvCxnSpPr>
            <a:extLst>
              <a:ext uri="smNativeData">
                <pr:smNativeData xmlns:pr="smNativeData" xmlns="smNativeData" val="SMDATA_15_tbZCYhMAAAAlAAAADQAAAA0AAAAAkAAAAEgAAACQAAAASAAAAAAAAAAAAAAAAAAAAAEAAABQAAAAAAAAAAAA8L8AAAAAAAAAAAAAAAAAAP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Ob5QA8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Ob5QB/f38AAAAAA8zMzADAwP8Af39/AAAAAAAAAAAAAAAAAAAAAAAAAAAAIQAAABgAAAAUAAAAwiMAABwXAAA+JwAAHBcAABAAAAAmAAAACAAAAP//////////"/>
              </a:ext>
            </a:extLst>
          </p:cNvCxnSpPr>
          <p:nvPr/>
        </p:nvCxnSpPr>
        <p:spPr>
          <a:xfrm>
            <a:off x="5812790" y="3756660"/>
            <a:ext cx="566420" cy="12700"/>
          </a:xfrm>
          <a:prstGeom prst="straightConnector1">
            <a:avLst/>
          </a:prstGeom>
          <a:noFill/>
          <a:ln w="38100" cap="flat" cmpd="sng" algn="ctr">
            <a:solidFill>
              <a:srgbClr val="039BE5"/>
            </a:solidFill>
            <a:prstDash val="solid"/>
            <a:headEnd type="none"/>
            <a:tailEnd type="none"/>
          </a:ln>
          <a:effectLst/>
        </p:spPr>
      </p:cxnSp>
      <p:sp>
        <p:nvSpPr>
          <p:cNvPr id="3" name="Google Shape;22;g11f954ee81d_1_1345"/>
          <p:cNvSpPr>
            <a:spLocks noGrp="1" noChangeArrowheads="1"/>
            <a:extLst>
              <a:ext uri="smNativeData">
                <pr:smNativeData xmlns:pr="smNativeData" xmlns="smNativeData" val="SMDATA_15_tbZCYhMAAAAlAAAAZAAAAA0AAAAAwAAAAMAAAADAAAAAw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8QMAAHoOAABiRwAA6xUAABAAAAAmAAAACAAAAD2wAAAAAAAA"/>
              </a:ext>
            </a:extLst>
          </p:cNvSpPr>
          <p:nvPr>
            <p:ph type="title"/>
          </p:nvPr>
        </p:nvSpPr>
        <p:spPr>
          <a:xfrm>
            <a:off x="640715" y="2353310"/>
            <a:ext cx="10963275" cy="1209675"/>
          </a:xfrm>
        </p:spPr>
        <p:txBody>
          <a:bodyPr vert="horz" wrap="square" lIns="121920" tIns="121920" rIns="121920" bIns="121920" numCol="1" spcCol="215900" anchor="b">
            <a:prstTxWarp prst="textNoShape">
              <a:avLst/>
            </a:prstTxWarp>
          </a:bodyPr>
          <a:lstStyle>
            <a:lvl1pPr algn="ctr">
              <a:spcBef>
                <a:spcPts val="0"/>
              </a:spcBef>
              <a:spcAft>
                <a:spcPts val="0"/>
              </a:spcAft>
              <a:buNone/>
              <a:defRPr sz="6400" cap="none"/>
            </a:lvl1pPr>
            <a:lvl2pPr algn="ctr">
              <a:spcBef>
                <a:spcPts val="0"/>
              </a:spcBef>
              <a:spcAft>
                <a:spcPts val="0"/>
              </a:spcAft>
              <a:buNone/>
              <a:defRPr sz="6400" cap="none"/>
            </a:lvl2pPr>
            <a:lvl3pPr algn="ctr">
              <a:spcBef>
                <a:spcPts val="0"/>
              </a:spcBef>
              <a:spcAft>
                <a:spcPts val="0"/>
              </a:spcAft>
              <a:buNone/>
              <a:defRPr sz="6400" cap="none"/>
            </a:lvl3pPr>
            <a:lvl4pPr algn="ctr">
              <a:spcBef>
                <a:spcPts val="0"/>
              </a:spcBef>
              <a:spcAft>
                <a:spcPts val="0"/>
              </a:spcAft>
              <a:buNone/>
              <a:defRPr sz="6400" cap="none"/>
            </a:lvl4pPr>
            <a:lvl5pPr algn="ctr">
              <a:spcBef>
                <a:spcPts val="0"/>
              </a:spcBef>
              <a:spcAft>
                <a:spcPts val="0"/>
              </a:spcAft>
              <a:buNone/>
              <a:defRPr sz="6400" cap="none"/>
            </a:lvl5pPr>
            <a:lvl6pPr algn="ctr">
              <a:spcBef>
                <a:spcPts val="0"/>
              </a:spcBef>
              <a:spcAft>
                <a:spcPts val="0"/>
              </a:spcAft>
              <a:buNone/>
              <a:defRPr sz="6400" cap="none"/>
            </a:lvl6pPr>
            <a:lvl7pPr algn="ctr">
              <a:spcBef>
                <a:spcPts val="0"/>
              </a:spcBef>
              <a:spcAft>
                <a:spcPts val="0"/>
              </a:spcAft>
              <a:buNone/>
              <a:defRPr sz="6400" cap="none"/>
            </a:lvl7pPr>
            <a:lvl8pPr algn="ctr">
              <a:spcBef>
                <a:spcPts val="0"/>
              </a:spcBef>
              <a:spcAft>
                <a:spcPts val="0"/>
              </a:spcAft>
              <a:buNone/>
              <a:defRPr sz="6400" cap="none"/>
            </a:lvl8pPr>
            <a:lvl9pPr algn="ctr">
              <a:spcBef>
                <a:spcPts val="0"/>
              </a:spcBef>
              <a:spcAft>
                <a:spcPts val="0"/>
              </a:spcAft>
              <a:buNone/>
              <a:defRPr sz="6400" cap="none"/>
            </a:lvl9pPr>
          </a:lstStyle>
          <a:p>
            <a:pPr/>
          </a:p>
        </p:txBody>
      </p:sp>
      <p:sp>
        <p:nvSpPr>
          <p:cNvPr id="4" name="Google Shape;23;g11f954ee81d_1_1345"/>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Do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3050-1ED2-36C6-9CDB-E8937E956ABD}" type="slidenum">
              <a:rPr lang="en-in" cap="none"/>
              <a:t>‹#›</a:t>
            </a:fld>
          </a:p>
        </p:txBody>
      </p:sp>
    </p:spTree>
  </p:cSld>
  <p:clrMapOvr>
    <a:masterClrMapping/>
  </p:clrMapOvr>
  <p:hf hdr="0" ftr="0" dt="0"/>
</p:sldLayout>
</file>

<file path=ppt/slideLayouts/slideLayout3.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x">
  <p:cSld name="TITLE_AND_BODY">
    <p:spTree>
      <p:nvGrpSpPr>
        <p:cNvPr id="1" name=""/>
        <p:cNvGrpSpPr/>
        <p:nvPr/>
      </p:nvGrpSpPr>
      <p:grpSpPr>
        <a:xfrm>
          <a:off x="0" y="0"/>
          <a:ext cx="0" cy="0"/>
          <a:chOff x="0" y="0"/>
          <a:chExt cx="0" cy="0"/>
        </a:xfrm>
      </p:grpSpPr>
      <p:cxnSp>
        <p:nvCxnSpPr>
          <p:cNvPr id="2" name="Google Shape;25;g11f954ee81d_1_1349"/>
          <p:cNvCxnSpPr>
            <a:extLst>
              <a:ext uri="smNativeData">
                <pr:smNativeData xmlns:pr="smNativeData" xmlns="smNativeData" val="SMDATA_15_tbZCYhMAAAAlAAAADQAAAA0AAAAAkAAAAEgAAACQAAAASAAAAAAAAAAAAAAAAAAAAAEAAABQAAAAAAAAAAAA8L8AAAAAAAAAAAAAAAAAAP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Ob5QA8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Ob5QB/f38AAAAAA8zMzADAwP8Af39/AAAAAAAAAAAAAAAAAAAAAAAAAAAAIQAAABgAAAAUAAAACgQAAFYKAACGBwAAVgoAABAAAAAmAAAACAAAAP//////////"/>
              </a:ext>
            </a:extLst>
          </p:cNvCxnSpPr>
          <p:nvPr/>
        </p:nvCxnSpPr>
        <p:spPr>
          <a:xfrm>
            <a:off x="656590" y="1680210"/>
            <a:ext cx="566420" cy="12700"/>
          </a:xfrm>
          <a:prstGeom prst="straightConnector1">
            <a:avLst/>
          </a:prstGeom>
          <a:noFill/>
          <a:ln w="38100" cap="flat" cmpd="sng" algn="ctr">
            <a:solidFill>
              <a:srgbClr val="039BE5"/>
            </a:solidFill>
            <a:prstDash val="solid"/>
            <a:headEnd type="none"/>
            <a:tailEnd type="none"/>
          </a:ln>
          <a:effectLst/>
        </p:spPr>
      </p:cxnSp>
      <p:sp>
        <p:nvSpPr>
          <p:cNvPr id="3" name="Google Shape;26;g11f954ee81d_1_1349"/>
          <p:cNvSpPr>
            <a:spLocks noGrp="1" noChangeArrowheads="1"/>
            <a:extLst>
              <a:ext uri="smNativeData">
                <pr:smNativeData xmlns:pr="smNativeData" xmlns="smNativeData" val="SMDATA_15_tbZCYhMAAAAlAAAAZAAAAA0AAAAAwAAAAMAAAADAAAAAw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MIDAADSRwAAYgkAABAAAAAmAAAACAAAADywAAAAAAAA"/>
              </a:ext>
            </a:extLst>
          </p:cNvSpPr>
          <p:nvPr>
            <p:ph type="title"/>
          </p:nvPr>
        </p:nvSpPr>
        <p:spPr/>
        <p:txBody>
          <a:bodyPr vert="horz" wrap="square" lIns="121920" tIns="121920" rIns="121920" bIns="121920" numCol="1" spcCol="215900" anchor="b">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4" name="Google Shape;27;g11f954ee81d_1_1349"/>
          <p:cNvSpPr>
            <a:spLocks noGrp="1" noChangeArrowheads="1"/>
            <a:extLst>
              <a:ext uri="smNativeData">
                <pr:smNativeData xmlns:pr="smNativeData" xmlns="smNativeData" val="SMDATA_15_tbZCYhMAAAAlAAAAZAAAAA0AAAAAwAAAAMAAAADAAAAAw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gIAH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DgMAADSRwAAeSUAABAAAAAmAAAACAAAADywAAAAAAAA"/>
              </a:ext>
            </a:extLst>
          </p:cNvSpPr>
          <p:nvPr>
            <p:ph idx="1"/>
          </p:nvPr>
        </p:nvSpPr>
        <p:spPr/>
        <p:txBody>
          <a:bodyPr vert="horz" wrap="square" lIns="121920" tIns="121920" rIns="121920" bIns="121920" numCol="1" spcCol="215900" anchor="t">
            <a:prstTxWarp prst="textNoShape">
              <a:avLst/>
            </a:prstTxWarp>
          </a:bodyPr>
          <a:lstStyle>
            <a:lvl1pPr marL="457200" indent="-381000">
              <a:spcBef>
                <a:spcPts val="0"/>
              </a:spcBef>
              <a:spcAft>
                <a:spcPts val="0"/>
              </a:spcAft>
              <a:buSzPts val="2400"/>
              <a:buChar char="●"/>
            </a:lvl1pPr>
            <a:lvl2pPr marL="914400" indent="-349250">
              <a:spcBef>
                <a:spcPts val="0"/>
              </a:spcBef>
              <a:spcAft>
                <a:spcPts val="0"/>
              </a:spcAft>
              <a:buSzPts val="1900"/>
              <a:buChar char="○"/>
            </a:lvl2pPr>
            <a:lvl3pPr marL="1371600" indent="-349250">
              <a:spcBef>
                <a:spcPts val="0"/>
              </a:spcBef>
              <a:spcAft>
                <a:spcPts val="0"/>
              </a:spcAft>
              <a:buSzPts val="1900"/>
              <a:buChar char="■"/>
            </a:lvl3pPr>
            <a:lvl4pPr marL="1828800" indent="-349250">
              <a:spcBef>
                <a:spcPts val="0"/>
              </a:spcBef>
              <a:spcAft>
                <a:spcPts val="0"/>
              </a:spcAft>
              <a:buSzPts val="1900"/>
              <a:buChar char="●"/>
            </a:lvl4pPr>
            <a:lvl5pPr marL="2286000" indent="-349250">
              <a:spcBef>
                <a:spcPts val="0"/>
              </a:spcBef>
              <a:spcAft>
                <a:spcPts val="0"/>
              </a:spcAft>
              <a:buSzPts val="1900"/>
              <a:buChar char="○"/>
            </a:lvl5pPr>
            <a:lvl6pPr marL="2743200" indent="-349250">
              <a:spcBef>
                <a:spcPts val="0"/>
              </a:spcBef>
              <a:spcAft>
                <a:spcPts val="0"/>
              </a:spcAft>
              <a:buSzPts val="1900"/>
              <a:buChar char="■"/>
            </a:lvl6pPr>
            <a:lvl7pPr marL="3200400" indent="-349250">
              <a:spcBef>
                <a:spcPts val="0"/>
              </a:spcBef>
              <a:spcAft>
                <a:spcPts val="0"/>
              </a:spcAft>
              <a:buSzPts val="1900"/>
              <a:buChar char="●"/>
            </a:lvl7pPr>
            <a:lvl8pPr marL="3657600" indent="-349250">
              <a:spcBef>
                <a:spcPts val="0"/>
              </a:spcBef>
              <a:spcAft>
                <a:spcPts val="0"/>
              </a:spcAft>
              <a:buSzPts val="1900"/>
              <a:buChar char="○"/>
            </a:lvl8pPr>
            <a:lvl9pPr marL="4114800" indent="-349250">
              <a:spcBef>
                <a:spcPts val="0"/>
              </a:spcBef>
              <a:spcAft>
                <a:spcPts val="0"/>
              </a:spcAft>
              <a:buSzPts val="1900"/>
              <a:buChar char="■"/>
            </a:lvl9pPr>
          </a:lstStyle>
          <a:p>
            <a:pPr/>
          </a:p>
        </p:txBody>
      </p:sp>
      <p:sp>
        <p:nvSpPr>
          <p:cNvPr id="5" name="Google Shape;28;g11f954ee81d_1_1349"/>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656B-25D2-3693-9CDB-D3C62B956A86}" type="slidenum">
              <a:rPr lang="en-in" cap="none"/>
              <a:t>‹#›</a:t>
            </a:fld>
          </a:p>
        </p:txBody>
      </p:sp>
    </p:spTree>
  </p:cSld>
  <p:clrMapOvr>
    <a:masterClrMapping/>
  </p:clrMapOvr>
  <p:hf hdr="0" ftr="0" dt="0"/>
</p:sldLayout>
</file>

<file path=ppt/slideLayouts/slideLayout4.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woColTx">
  <p:cSld name="TITLE_AND_TWO_COLUMNS">
    <p:spTree>
      <p:nvGrpSpPr>
        <p:cNvPr id="1" name=""/>
        <p:cNvGrpSpPr/>
        <p:nvPr/>
      </p:nvGrpSpPr>
      <p:grpSpPr>
        <a:xfrm>
          <a:off x="0" y="0"/>
          <a:ext cx="0" cy="0"/>
          <a:chOff x="0" y="0"/>
          <a:chExt cx="0" cy="0"/>
        </a:xfrm>
      </p:grpSpPr>
      <p:cxnSp>
        <p:nvCxnSpPr>
          <p:cNvPr id="2" name="Google Shape;30;g11f954ee81d_1_1354"/>
          <p:cNvCxnSpPr>
            <a:extLst>
              <a:ext uri="smNativeData">
                <pr:smNativeData xmlns:pr="smNativeData" xmlns="smNativeData" val="SMDATA_15_tbZCYhMAAAAlAAAADQAAAA0AAAAAkAAAAEgAAACQAAAASAAAAAAAAAAAAAAAAAAAAAEAAABQAAAAAAAAAAAA8L8AAAAAAAAAAAAAAAAAAP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Ob5QA8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Ob5QB/f38AAAAAA8zMzADAwP8Af39/AAAAAAAAAAAAAAAAAAAAAAAAAAAAIQAAABgAAAAUAAAACgQAAFYKAACGBwAAVgoAABAAAAAmAAAACAAAAP//////////"/>
              </a:ext>
            </a:extLst>
          </p:cNvCxnSpPr>
          <p:nvPr/>
        </p:nvCxnSpPr>
        <p:spPr>
          <a:xfrm>
            <a:off x="656590" y="1680210"/>
            <a:ext cx="566420" cy="12700"/>
          </a:xfrm>
          <a:prstGeom prst="straightConnector1">
            <a:avLst/>
          </a:prstGeom>
          <a:noFill/>
          <a:ln w="38100" cap="flat" cmpd="sng" algn="ctr">
            <a:solidFill>
              <a:srgbClr val="039BE5"/>
            </a:solidFill>
            <a:prstDash val="solid"/>
            <a:headEnd type="none"/>
            <a:tailEnd type="none"/>
          </a:ln>
          <a:effectLst/>
        </p:spPr>
      </p:cxnSp>
      <p:sp>
        <p:nvSpPr>
          <p:cNvPr id="3" name="Google Shape;31;g11f954ee81d_1_1354"/>
          <p:cNvSpPr>
            <a:spLocks noGrp="1" noChangeArrowheads="1"/>
            <a:extLst>
              <a:ext uri="smNativeData">
                <pr:smNativeData xmlns:pr="smNativeData" xmlns="smNativeData" val="SMDATA_15_tbZCYhMAAAAlAAAAZAAAAA0AAAAAwAAAAMAAAADAAAAAw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MIDAADSRwAAYgkAABAAAAAmAAAACAAAADywAAAAAAAA"/>
              </a:ext>
            </a:extLst>
          </p:cNvSpPr>
          <p:nvPr>
            <p:ph type="title"/>
          </p:nvPr>
        </p:nvSpPr>
        <p:spPr/>
        <p:txBody>
          <a:bodyPr vert="horz" wrap="square" lIns="121920" tIns="121920" rIns="121920" bIns="121920" numCol="1" spcCol="215900" anchor="b">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4" name="Google Shape;32;g11f954ee81d_1_1354"/>
          <p:cNvSpPr>
            <a:spLocks noGrp="1" noChangeArrowheads="1"/>
            <a:extLst>
              <a:ext uri="smNativeData">
                <pr:smNativeData xmlns:pr="smNativeData" xmlns="smNativeData" val="SMDATA_15_tbZCYhMAAAAlAAAAZAAAAA0AAAAAwAAAAMAAAADAAAAAw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DgMAAD9IwAAeSUAABAAAAAmAAAACAAAAD2wAAAAAAAA"/>
              </a:ext>
            </a:extLst>
          </p:cNvSpPr>
          <p:nvPr>
            <p:ph idx="1"/>
          </p:nvPr>
        </p:nvSpPr>
        <p:spPr>
          <a:xfrm>
            <a:off x="516890" y="1986280"/>
            <a:ext cx="5333365" cy="4105275"/>
          </a:xfrm>
        </p:spPr>
        <p:txBody>
          <a:bodyPr vert="horz" wrap="square" lIns="121920" tIns="121920" rIns="121920" bIns="121920" numCol="1" spcCol="215900" anchor="t">
            <a:prstTxWarp prst="textNoShape">
              <a:avLst/>
            </a:prstTxWarp>
          </a:bodyPr>
          <a:lstStyle>
            <a:lvl1pPr marL="457200" indent="-349250">
              <a:spcBef>
                <a:spcPts val="0"/>
              </a:spcBef>
              <a:spcAft>
                <a:spcPts val="0"/>
              </a:spcAft>
              <a:buSzPts val="1900"/>
              <a:buChar char="●"/>
              <a:defRPr sz="1900" cap="none"/>
            </a:lvl1pPr>
            <a:lvl2pPr marL="914400" indent="-330200">
              <a:spcBef>
                <a:spcPts val="0"/>
              </a:spcBef>
              <a:spcAft>
                <a:spcPts val="0"/>
              </a:spcAft>
              <a:buSzPts val="1600"/>
              <a:buChar char="○"/>
              <a:defRPr sz="1600" cap="none"/>
            </a:lvl2pPr>
            <a:lvl3pPr marL="1371600" indent="-330200">
              <a:spcBef>
                <a:spcPts val="0"/>
              </a:spcBef>
              <a:spcAft>
                <a:spcPts val="0"/>
              </a:spcAft>
              <a:buSzPts val="1600"/>
              <a:buChar char="■"/>
              <a:defRPr sz="1600" cap="none"/>
            </a:lvl3pPr>
            <a:lvl4pPr marL="1828800" indent="-330200">
              <a:spcBef>
                <a:spcPts val="0"/>
              </a:spcBef>
              <a:spcAft>
                <a:spcPts val="0"/>
              </a:spcAft>
              <a:buSzPts val="1600"/>
              <a:buChar char="●"/>
              <a:defRPr sz="1600" cap="none"/>
            </a:lvl4pPr>
            <a:lvl5pPr marL="2286000" indent="-330200">
              <a:spcBef>
                <a:spcPts val="0"/>
              </a:spcBef>
              <a:spcAft>
                <a:spcPts val="0"/>
              </a:spcAft>
              <a:buSzPts val="1600"/>
              <a:buChar char="○"/>
              <a:defRPr sz="1600" cap="none"/>
            </a:lvl5pPr>
            <a:lvl6pPr marL="2743200" indent="-330200">
              <a:spcBef>
                <a:spcPts val="0"/>
              </a:spcBef>
              <a:spcAft>
                <a:spcPts val="0"/>
              </a:spcAft>
              <a:buSzPts val="1600"/>
              <a:buChar char="■"/>
              <a:defRPr sz="1600" cap="none"/>
            </a:lvl6pPr>
            <a:lvl7pPr marL="3200400" indent="-330200">
              <a:spcBef>
                <a:spcPts val="0"/>
              </a:spcBef>
              <a:spcAft>
                <a:spcPts val="0"/>
              </a:spcAft>
              <a:buSzPts val="1600"/>
              <a:buChar char="●"/>
              <a:defRPr sz="1600" cap="none"/>
            </a:lvl7pPr>
            <a:lvl8pPr marL="3657600" indent="-330200">
              <a:spcBef>
                <a:spcPts val="0"/>
              </a:spcBef>
              <a:spcAft>
                <a:spcPts val="0"/>
              </a:spcAft>
              <a:buSzPts val="1600"/>
              <a:buChar char="○"/>
              <a:defRPr sz="1600" cap="none"/>
            </a:lvl8pPr>
            <a:lvl9pPr marL="4114800" indent="-330200">
              <a:spcBef>
                <a:spcPts val="0"/>
              </a:spcBef>
              <a:spcAft>
                <a:spcPts val="0"/>
              </a:spcAft>
              <a:buSzPts val="1600"/>
              <a:buChar char="■"/>
              <a:defRPr sz="1600" cap="none"/>
            </a:lvl9pPr>
          </a:lstStyle>
          <a:p>
            <a:pPr/>
          </a:p>
        </p:txBody>
      </p:sp>
      <p:sp>
        <p:nvSpPr>
          <p:cNvPr id="5" name="Google Shape;33;g11f954ee81d_1_1354"/>
          <p:cNvSpPr>
            <a:spLocks noGrp="1" noChangeArrowheads="1"/>
            <a:extLst>
              <a:ext uri="smNativeData">
                <pr:smNativeData xmlns:pr="smNativeData" xmlns="smNativeData" val="SMDATA_15_tbZCYhMAAAAlAAAAZAAAAA0AAAAAwAAAAMAAAADAAAAAw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AycAADgMAADRRwAAeSUAABAAAAAmAAAACAAAAD2wAAAAAAAA"/>
              </a:ext>
            </a:extLst>
          </p:cNvSpPr>
          <p:nvPr>
            <p:ph idx="2"/>
          </p:nvPr>
        </p:nvSpPr>
        <p:spPr>
          <a:xfrm>
            <a:off x="6341745" y="1986280"/>
            <a:ext cx="5332730" cy="4105275"/>
          </a:xfrm>
        </p:spPr>
        <p:txBody>
          <a:bodyPr vert="horz" wrap="square" lIns="121920" tIns="121920" rIns="121920" bIns="121920" numCol="1" spcCol="215900" anchor="t">
            <a:prstTxWarp prst="textNoShape">
              <a:avLst/>
            </a:prstTxWarp>
          </a:bodyPr>
          <a:lstStyle>
            <a:lvl1pPr marL="457200" indent="-349250">
              <a:spcBef>
                <a:spcPts val="0"/>
              </a:spcBef>
              <a:spcAft>
                <a:spcPts val="0"/>
              </a:spcAft>
              <a:buSzPts val="1900"/>
              <a:buChar char="●"/>
              <a:defRPr sz="1900" cap="none"/>
            </a:lvl1pPr>
            <a:lvl2pPr marL="914400" indent="-330200">
              <a:spcBef>
                <a:spcPts val="0"/>
              </a:spcBef>
              <a:spcAft>
                <a:spcPts val="0"/>
              </a:spcAft>
              <a:buSzPts val="1600"/>
              <a:buChar char="○"/>
              <a:defRPr sz="1600" cap="none"/>
            </a:lvl2pPr>
            <a:lvl3pPr marL="1371600" indent="-330200">
              <a:spcBef>
                <a:spcPts val="0"/>
              </a:spcBef>
              <a:spcAft>
                <a:spcPts val="0"/>
              </a:spcAft>
              <a:buSzPts val="1600"/>
              <a:buChar char="■"/>
              <a:defRPr sz="1600" cap="none"/>
            </a:lvl3pPr>
            <a:lvl4pPr marL="1828800" indent="-330200">
              <a:spcBef>
                <a:spcPts val="0"/>
              </a:spcBef>
              <a:spcAft>
                <a:spcPts val="0"/>
              </a:spcAft>
              <a:buSzPts val="1600"/>
              <a:buChar char="●"/>
              <a:defRPr sz="1600" cap="none"/>
            </a:lvl4pPr>
            <a:lvl5pPr marL="2286000" indent="-330200">
              <a:spcBef>
                <a:spcPts val="0"/>
              </a:spcBef>
              <a:spcAft>
                <a:spcPts val="0"/>
              </a:spcAft>
              <a:buSzPts val="1600"/>
              <a:buChar char="○"/>
              <a:defRPr sz="1600" cap="none"/>
            </a:lvl5pPr>
            <a:lvl6pPr marL="2743200" indent="-330200">
              <a:spcBef>
                <a:spcPts val="0"/>
              </a:spcBef>
              <a:spcAft>
                <a:spcPts val="0"/>
              </a:spcAft>
              <a:buSzPts val="1600"/>
              <a:buChar char="■"/>
              <a:defRPr sz="1600" cap="none"/>
            </a:lvl6pPr>
            <a:lvl7pPr marL="3200400" indent="-330200">
              <a:spcBef>
                <a:spcPts val="0"/>
              </a:spcBef>
              <a:spcAft>
                <a:spcPts val="0"/>
              </a:spcAft>
              <a:buSzPts val="1600"/>
              <a:buChar char="●"/>
              <a:defRPr sz="1600" cap="none"/>
            </a:lvl7pPr>
            <a:lvl8pPr marL="3657600" indent="-330200">
              <a:spcBef>
                <a:spcPts val="0"/>
              </a:spcBef>
              <a:spcAft>
                <a:spcPts val="0"/>
              </a:spcAft>
              <a:buSzPts val="1600"/>
              <a:buChar char="○"/>
              <a:defRPr sz="1600" cap="none"/>
            </a:lvl8pPr>
            <a:lvl9pPr marL="4114800" indent="-330200">
              <a:spcBef>
                <a:spcPts val="0"/>
              </a:spcBef>
              <a:spcAft>
                <a:spcPts val="0"/>
              </a:spcAft>
              <a:buSzPts val="1600"/>
              <a:buChar char="■"/>
              <a:defRPr sz="1600" cap="none"/>
            </a:lvl9pPr>
          </a:lstStyle>
          <a:p>
            <a:pPr/>
          </a:p>
        </p:txBody>
      </p:sp>
      <p:sp>
        <p:nvSpPr>
          <p:cNvPr id="6" name="Google Shape;34;g11f954ee81d_1_1354"/>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15D3-9DD2-36E3-9CDB-6BB65B956A3E}" type="slidenum">
              <a:rPr lang="en-in" cap="none"/>
              <a:t>‹#›</a:t>
            </a:fld>
          </a:p>
        </p:txBody>
      </p:sp>
    </p:spTree>
  </p:cSld>
  <p:clrMapOvr>
    <a:masterClrMapping/>
  </p:clrMapOvr>
  <p:hf hdr="0" ftr="0" dt="0"/>
</p:sldLayout>
</file>

<file path=ppt/slideLayouts/slideLayout5.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titleOnly">
  <p:cSld name="TITLE_ONLY">
    <p:spTree>
      <p:nvGrpSpPr>
        <p:cNvPr id="1" name=""/>
        <p:cNvGrpSpPr/>
        <p:nvPr/>
      </p:nvGrpSpPr>
      <p:grpSpPr>
        <a:xfrm>
          <a:off x="0" y="0"/>
          <a:ext cx="0" cy="0"/>
          <a:chOff x="0" y="0"/>
          <a:chExt cx="0" cy="0"/>
        </a:xfrm>
      </p:grpSpPr>
      <p:sp>
        <p:nvSpPr>
          <p:cNvPr id="2" name="Google Shape;36;g11f954ee81d_1_1360"/>
          <p:cNvSpPr>
            <a:spLocks noGrp="1" noChangeArrowheads="1"/>
            <a:extLst>
              <a:ext uri="smNativeData">
                <pr:smNativeData xmlns:pr="smNativeData" xmlns="smNativeData" val="SMDATA_15_tbZCYhMAAAAlAAAAZAAAAA0AAAAAwAAAAMAAAADAAAAAw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MIDAADSRwAAYgkAABAAAAAmAAAACAAAADywAAAAAAAA"/>
              </a:ext>
            </a:extLst>
          </p:cNvSpPr>
          <p:nvPr>
            <p:ph type="title"/>
          </p:nvPr>
        </p:nvSpPr>
        <p:spPr/>
        <p:txBody>
          <a:bodyPr vert="horz" wrap="square" lIns="121920" tIns="121920" rIns="121920" bIns="121920" numCol="1" spcCol="215900" anchor="b">
            <a:prstTxWarp prst="textNoShape">
              <a:avLst/>
            </a:prstTxWarp>
          </a:bodyPr>
          <a:lstStyle>
            <a:lvl1pPr>
              <a:spcBef>
                <a:spcPts val="0"/>
              </a:spcBef>
              <a:spcAft>
                <a:spcPts val="0"/>
              </a:spcAft>
              <a:buNone/>
            </a:lvl1pPr>
            <a:lvl2pPr>
              <a:spcBef>
                <a:spcPts val="0"/>
              </a:spcBef>
              <a:spcAft>
                <a:spcPts val="0"/>
              </a:spcAft>
              <a:buNone/>
            </a:lvl2pPr>
            <a:lvl3pPr>
              <a:spcBef>
                <a:spcPts val="0"/>
              </a:spcBef>
              <a:spcAft>
                <a:spcPts val="0"/>
              </a:spcAft>
              <a:buNone/>
            </a:lvl3pPr>
            <a:lvl4pPr>
              <a:spcBef>
                <a:spcPts val="0"/>
              </a:spcBef>
              <a:spcAft>
                <a:spcPts val="0"/>
              </a:spcAft>
              <a:buNone/>
            </a:lvl4pPr>
            <a:lvl5pPr>
              <a:spcBef>
                <a:spcPts val="0"/>
              </a:spcBef>
              <a:spcAft>
                <a:spcPts val="0"/>
              </a:spcAft>
              <a:buNone/>
            </a:lvl5pPr>
            <a:lvl6pPr>
              <a:spcBef>
                <a:spcPts val="0"/>
              </a:spcBef>
              <a:spcAft>
                <a:spcPts val="0"/>
              </a:spcAft>
              <a:buNone/>
            </a:lvl6pPr>
            <a:lvl7pPr>
              <a:spcBef>
                <a:spcPts val="0"/>
              </a:spcBef>
              <a:spcAft>
                <a:spcPts val="0"/>
              </a:spcAft>
              <a:buNone/>
            </a:lvl7pPr>
            <a:lvl8pPr>
              <a:spcBef>
                <a:spcPts val="0"/>
              </a:spcBef>
              <a:spcAft>
                <a:spcPts val="0"/>
              </a:spcAft>
              <a:buNone/>
            </a:lvl8pPr>
            <a:lvl9pPr>
              <a:spcBef>
                <a:spcPts val="0"/>
              </a:spcBef>
              <a:spcAft>
                <a:spcPts val="0"/>
              </a:spcAft>
              <a:buNone/>
            </a:lvl9pPr>
          </a:lstStyle>
          <a:p>
            <a:pPr/>
          </a:p>
        </p:txBody>
      </p:sp>
      <p:sp>
        <p:nvSpPr>
          <p:cNvPr id="3" name="Google Shape;37;g11f954ee81d_1_1360"/>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3172-3CD2-36C7-9CDB-CA927F956A9F}" type="slidenum">
              <a:rPr lang="en-in" cap="none"/>
              <a:t>‹#›</a:t>
            </a:fld>
          </a:p>
        </p:txBody>
      </p:sp>
    </p:spTree>
  </p:cSld>
  <p:clrMapOvr>
    <a:masterClrMapping/>
  </p:clrMapOvr>
  <p:hf hdr="0" ftr="0" dt="0"/>
</p:sldLayout>
</file>

<file path=ppt/slideLayouts/slideLayout6.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ONE_COLUMN_TEXT">
    <p:spTree>
      <p:nvGrpSpPr>
        <p:cNvPr id="1" name=""/>
        <p:cNvGrpSpPr/>
        <p:nvPr/>
      </p:nvGrpSpPr>
      <p:grpSpPr>
        <a:xfrm>
          <a:off x="0" y="0"/>
          <a:ext cx="0" cy="0"/>
          <a:chOff x="0" y="0"/>
          <a:chExt cx="0" cy="0"/>
        </a:xfrm>
      </p:grpSpPr>
      <p:cxnSp>
        <p:nvCxnSpPr>
          <p:cNvPr id="2" name="Google Shape;39;g11f954ee81d_1_1363"/>
          <p:cNvCxnSpPr>
            <a:extLst>
              <a:ext uri="smNativeData">
                <pr:smNativeData xmlns:pr="smNativeData" xmlns="smNativeData" val="SMDATA_15_tbZCYhMAAAAlAAAADQAAAA0AAAAAkAAAAEgAAACQAAAASAAAAAAAAAAAAAAAAAAAAAEAAABQAAAAAAAAAAAA8L8AAAAAAAAAAAAAAAAAAP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AOb5QA8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Ob5QB/f38AAAAAA8zMzADAwP8Af39/AAAAAAAAAAAAAAAAAAAAAAAAAAAAIQAAABgAAAAUAAAAAwQAAJULAAC7BgAAlQsAABAAAAAmAAAACAAAAP//////////"/>
              </a:ext>
            </a:extLst>
          </p:cNvCxnSpPr>
          <p:nvPr/>
        </p:nvCxnSpPr>
        <p:spPr>
          <a:xfrm>
            <a:off x="652145" y="1882775"/>
            <a:ext cx="441960" cy="12700"/>
          </a:xfrm>
          <a:prstGeom prst="straightConnector1">
            <a:avLst/>
          </a:prstGeom>
          <a:noFill/>
          <a:ln w="38100" cap="flat" cmpd="sng" algn="ctr">
            <a:solidFill>
              <a:srgbClr val="039BE5"/>
            </a:solidFill>
            <a:prstDash val="solid"/>
            <a:headEnd type="none"/>
            <a:tailEnd type="none"/>
          </a:ln>
          <a:effectLst/>
        </p:spPr>
      </p:cxnSp>
      <p:sp>
        <p:nvSpPr>
          <p:cNvPr id="3" name="Google Shape;40;g11f954ee81d_1_1363"/>
          <p:cNvSpPr>
            <a:spLocks noGrp="1" noChangeArrowheads="1"/>
            <a:extLst>
              <a:ext uri="smNativeData">
                <pr:smNativeData xmlns:pr="smNativeData" xmlns="smNativeData" val="SMDATA_15_tbZCYhMAAAAlAAAAZAAAAA0AAAAAwAAAAMAAAADAAAAAw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I8EAAA3GgAAwgoAABAAAAAmAAAACAAAAD2wAAAAAAAA"/>
              </a:ext>
            </a:extLst>
          </p:cNvSpPr>
          <p:nvPr>
            <p:ph type="title"/>
          </p:nvPr>
        </p:nvSpPr>
        <p:spPr>
          <a:xfrm>
            <a:off x="516890" y="741045"/>
            <a:ext cx="3744595" cy="1007745"/>
          </a:xfrm>
        </p:spPr>
        <p:txBody>
          <a:bodyPr vert="horz" wrap="square" lIns="121920" tIns="121920" rIns="121920" bIns="121920" numCol="1" spcCol="215900" anchor="b">
            <a:prstTxWarp prst="textNoShape">
              <a:avLst/>
            </a:prstTxWarp>
          </a:bodyPr>
          <a:lstStyle>
            <a:lvl1pPr>
              <a:spcBef>
                <a:spcPts val="0"/>
              </a:spcBef>
              <a:spcAft>
                <a:spcPts val="0"/>
              </a:spcAft>
              <a:buNone/>
              <a:defRPr sz="3200" cap="none"/>
            </a:lvl1pPr>
            <a:lvl2pPr>
              <a:spcBef>
                <a:spcPts val="0"/>
              </a:spcBef>
              <a:spcAft>
                <a:spcPts val="0"/>
              </a:spcAft>
              <a:buNone/>
              <a:defRPr sz="3200" cap="none"/>
            </a:lvl2pPr>
            <a:lvl3pPr>
              <a:spcBef>
                <a:spcPts val="0"/>
              </a:spcBef>
              <a:spcAft>
                <a:spcPts val="0"/>
              </a:spcAft>
              <a:buNone/>
              <a:defRPr sz="3200" cap="none"/>
            </a:lvl3pPr>
            <a:lvl4pPr>
              <a:spcBef>
                <a:spcPts val="0"/>
              </a:spcBef>
              <a:spcAft>
                <a:spcPts val="0"/>
              </a:spcAft>
              <a:buNone/>
              <a:defRPr sz="3200" cap="none"/>
            </a:lvl4pPr>
            <a:lvl5pPr>
              <a:spcBef>
                <a:spcPts val="0"/>
              </a:spcBef>
              <a:spcAft>
                <a:spcPts val="0"/>
              </a:spcAft>
              <a:buNone/>
              <a:defRPr sz="3200" cap="none"/>
            </a:lvl5pPr>
            <a:lvl6pPr>
              <a:spcBef>
                <a:spcPts val="0"/>
              </a:spcBef>
              <a:spcAft>
                <a:spcPts val="0"/>
              </a:spcAft>
              <a:buNone/>
              <a:defRPr sz="3200" cap="none"/>
            </a:lvl6pPr>
            <a:lvl7pPr>
              <a:spcBef>
                <a:spcPts val="0"/>
              </a:spcBef>
              <a:spcAft>
                <a:spcPts val="0"/>
              </a:spcAft>
              <a:buNone/>
              <a:defRPr sz="3200" cap="none"/>
            </a:lvl7pPr>
            <a:lvl8pPr>
              <a:spcBef>
                <a:spcPts val="0"/>
              </a:spcBef>
              <a:spcAft>
                <a:spcPts val="0"/>
              </a:spcAft>
              <a:buNone/>
              <a:defRPr sz="3200" cap="none"/>
            </a:lvl8pPr>
            <a:lvl9pPr>
              <a:spcBef>
                <a:spcPts val="0"/>
              </a:spcBef>
              <a:spcAft>
                <a:spcPts val="0"/>
              </a:spcAft>
              <a:buNone/>
              <a:defRPr sz="3200" cap="none"/>
            </a:lvl9pPr>
          </a:lstStyle>
          <a:p>
            <a:pPr/>
          </a:p>
        </p:txBody>
      </p:sp>
      <p:sp>
        <p:nvSpPr>
          <p:cNvPr id="4" name="Google Shape;41;g11f954ee81d_1_1363"/>
          <p:cNvSpPr>
            <a:spLocks noGrp="1" noChangeArrowheads="1"/>
            <a:extLst>
              <a:ext uri="smNativeData">
                <pr:smNativeData xmlns:pr="smNativeData" xmlns="smNativeData" val="SMDATA_15_tbZCYhMAAAAlAAAAZAAAAA0AAAAAwAAAAMAAAADAAAAAw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BMNAAA3GgAAESMAABAAAAAmAAAACAAAAD2wAAAAAAAA"/>
              </a:ext>
            </a:extLst>
          </p:cNvSpPr>
          <p:nvPr>
            <p:ph idx="1"/>
          </p:nvPr>
        </p:nvSpPr>
        <p:spPr>
          <a:xfrm>
            <a:off x="516890" y="2125345"/>
            <a:ext cx="3744595" cy="3575050"/>
          </a:xfrm>
        </p:spPr>
        <p:txBody>
          <a:bodyPr vert="horz" wrap="square" lIns="121920" tIns="121920" rIns="121920" bIns="121920" numCol="1" spcCol="215900" anchor="t">
            <a:prstTxWarp prst="textNoShape">
              <a:avLst/>
            </a:prstTxWarp>
          </a:bodyPr>
          <a:lstStyle>
            <a:lvl1pPr marL="457200" indent="-330200">
              <a:spcBef>
                <a:spcPts val="0"/>
              </a:spcBef>
              <a:spcAft>
                <a:spcPts val="0"/>
              </a:spcAft>
              <a:buSzPts val="1600"/>
              <a:buChar char="●"/>
              <a:defRPr sz="1600" cap="none"/>
            </a:lvl1pPr>
            <a:lvl2pPr marL="914400" indent="-330200">
              <a:spcBef>
                <a:spcPts val="0"/>
              </a:spcBef>
              <a:spcAft>
                <a:spcPts val="0"/>
              </a:spcAft>
              <a:buSzPts val="1600"/>
              <a:buChar char="○"/>
              <a:defRPr sz="1600" cap="none"/>
            </a:lvl2pPr>
            <a:lvl3pPr marL="1371600" indent="-330200">
              <a:spcBef>
                <a:spcPts val="0"/>
              </a:spcBef>
              <a:spcAft>
                <a:spcPts val="0"/>
              </a:spcAft>
              <a:buSzPts val="1600"/>
              <a:buChar char="■"/>
              <a:defRPr sz="1600" cap="none"/>
            </a:lvl3pPr>
            <a:lvl4pPr marL="1828800" indent="-330200">
              <a:spcBef>
                <a:spcPts val="0"/>
              </a:spcBef>
              <a:spcAft>
                <a:spcPts val="0"/>
              </a:spcAft>
              <a:buSzPts val="1600"/>
              <a:buChar char="●"/>
              <a:defRPr sz="1600" cap="none"/>
            </a:lvl4pPr>
            <a:lvl5pPr marL="2286000" indent="-330200">
              <a:spcBef>
                <a:spcPts val="0"/>
              </a:spcBef>
              <a:spcAft>
                <a:spcPts val="0"/>
              </a:spcAft>
              <a:buSzPts val="1600"/>
              <a:buChar char="○"/>
              <a:defRPr sz="1600" cap="none"/>
            </a:lvl5pPr>
            <a:lvl6pPr marL="2743200" indent="-330200">
              <a:spcBef>
                <a:spcPts val="0"/>
              </a:spcBef>
              <a:spcAft>
                <a:spcPts val="0"/>
              </a:spcAft>
              <a:buSzPts val="1600"/>
              <a:buChar char="■"/>
              <a:defRPr sz="1600" cap="none"/>
            </a:lvl6pPr>
            <a:lvl7pPr marL="3200400" indent="-330200">
              <a:spcBef>
                <a:spcPts val="0"/>
              </a:spcBef>
              <a:spcAft>
                <a:spcPts val="0"/>
              </a:spcAft>
              <a:buSzPts val="1600"/>
              <a:buChar char="●"/>
              <a:defRPr sz="1600" cap="none"/>
            </a:lvl7pPr>
            <a:lvl8pPr marL="3657600" indent="-330200">
              <a:spcBef>
                <a:spcPts val="0"/>
              </a:spcBef>
              <a:spcAft>
                <a:spcPts val="0"/>
              </a:spcAft>
              <a:buSzPts val="1600"/>
              <a:buChar char="○"/>
              <a:defRPr sz="1600" cap="none"/>
            </a:lvl8pPr>
            <a:lvl9pPr marL="4114800" indent="-330200">
              <a:spcBef>
                <a:spcPts val="0"/>
              </a:spcBef>
              <a:spcAft>
                <a:spcPts val="0"/>
              </a:spcAft>
              <a:buSzPts val="1600"/>
              <a:buChar char="■"/>
              <a:defRPr sz="1600" cap="none"/>
            </a:lvl9pPr>
          </a:lstStyle>
          <a:p>
            <a:pPr/>
          </a:p>
        </p:txBody>
      </p:sp>
      <p:sp>
        <p:nvSpPr>
          <p:cNvPr id="5" name="Google Shape;42;g11f954ee81d_1_1363"/>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7A45-0BD2-368C-9CDB-FDD934956AA8}" type="slidenum">
              <a:rPr lang="en-in" cap="none"/>
              <a:t>‹#›</a:t>
            </a:fld>
          </a:p>
        </p:txBody>
      </p:sp>
    </p:spTree>
  </p:cSld>
  <p:clrMapOvr>
    <a:masterClrMapping/>
  </p:clrMapOvr>
  <p:hf hdr="0" ftr="0" dt="0"/>
</p:sldLayout>
</file>

<file path=ppt/slideLayouts/slideLayout7.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MAIN_POINT">
    <p:spTree>
      <p:nvGrpSpPr>
        <p:cNvPr id="1" name=""/>
        <p:cNvGrpSpPr/>
        <p:nvPr/>
      </p:nvGrpSpPr>
      <p:grpSpPr>
        <a:xfrm>
          <a:off x="0" y="0"/>
          <a:ext cx="0" cy="0"/>
          <a:chOff x="0" y="0"/>
          <a:chExt cx="0" cy="0"/>
        </a:xfrm>
      </p:grpSpPr>
      <p:sp>
        <p:nvSpPr>
          <p:cNvPr id="2" name="Google Shape;44;g11f954ee81d_1_1368"/>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BQQAAFEEAAAbMgAA3yUAABAAAAAmAAAACAAAAL2wAAAAAAAA"/>
              </a:ext>
            </a:extLst>
          </p:cNvSpPr>
          <p:nvPr>
            <p:ph type="title"/>
          </p:nvPr>
        </p:nvSpPr>
        <p:spPr>
          <a:xfrm>
            <a:off x="653415" y="701675"/>
            <a:ext cx="7491730" cy="5454650"/>
          </a:xfrm>
        </p:spPr>
        <p:txBody>
          <a:bodyPr vert="horz" wrap="square" lIns="121920" tIns="121920" rIns="121920" bIns="121920" numCol="1" spcCol="215900" anchor="ctr">
            <a:prstTxWarp prst="textNoShape">
              <a:avLst/>
            </a:prstTxWarp>
          </a:bodyPr>
          <a:lstStyle>
            <a:lvl1pPr>
              <a:spcBef>
                <a:spcPts val="0"/>
              </a:spcBef>
              <a:spcAft>
                <a:spcPts val="0"/>
              </a:spcAft>
              <a:buNone/>
              <a:defRPr sz="6400" cap="none"/>
            </a:lvl1pPr>
            <a:lvl2pPr>
              <a:spcBef>
                <a:spcPts val="0"/>
              </a:spcBef>
              <a:spcAft>
                <a:spcPts val="0"/>
              </a:spcAft>
              <a:buNone/>
              <a:defRPr sz="6400" cap="none"/>
            </a:lvl2pPr>
            <a:lvl3pPr>
              <a:spcBef>
                <a:spcPts val="0"/>
              </a:spcBef>
              <a:spcAft>
                <a:spcPts val="0"/>
              </a:spcAft>
              <a:buNone/>
              <a:defRPr sz="6400" cap="none"/>
            </a:lvl3pPr>
            <a:lvl4pPr>
              <a:spcBef>
                <a:spcPts val="0"/>
              </a:spcBef>
              <a:spcAft>
                <a:spcPts val="0"/>
              </a:spcAft>
              <a:buNone/>
              <a:defRPr sz="6400" cap="none"/>
            </a:lvl4pPr>
            <a:lvl5pPr>
              <a:spcBef>
                <a:spcPts val="0"/>
              </a:spcBef>
              <a:spcAft>
                <a:spcPts val="0"/>
              </a:spcAft>
              <a:buNone/>
              <a:defRPr sz="6400" cap="none"/>
            </a:lvl5pPr>
            <a:lvl6pPr>
              <a:spcBef>
                <a:spcPts val="0"/>
              </a:spcBef>
              <a:spcAft>
                <a:spcPts val="0"/>
              </a:spcAft>
              <a:buNone/>
              <a:defRPr sz="6400" cap="none"/>
            </a:lvl6pPr>
            <a:lvl7pPr>
              <a:spcBef>
                <a:spcPts val="0"/>
              </a:spcBef>
              <a:spcAft>
                <a:spcPts val="0"/>
              </a:spcAft>
              <a:buNone/>
              <a:defRPr sz="6400" cap="none"/>
            </a:lvl7pPr>
            <a:lvl8pPr>
              <a:spcBef>
                <a:spcPts val="0"/>
              </a:spcBef>
              <a:spcAft>
                <a:spcPts val="0"/>
              </a:spcAft>
              <a:buNone/>
              <a:defRPr sz="6400" cap="none"/>
            </a:lvl8pPr>
            <a:lvl9pPr>
              <a:spcBef>
                <a:spcPts val="0"/>
              </a:spcBef>
              <a:spcAft>
                <a:spcPts val="0"/>
              </a:spcAft>
              <a:buNone/>
              <a:defRPr sz="6400" cap="none"/>
            </a:lvl9pPr>
          </a:lstStyle>
          <a:p>
            <a:pPr/>
          </a:p>
        </p:txBody>
      </p:sp>
      <p:sp>
        <p:nvSpPr>
          <p:cNvPr id="3" name="Google Shape;45;g11f954ee81d_1_1368"/>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7279-37D2-3684-9CDB-C1D13C956A94}" type="slidenum">
              <a:rPr lang="en-in" cap="none"/>
              <a:t>‹#›</a:t>
            </a:fld>
          </a:p>
        </p:txBody>
      </p:sp>
    </p:spTree>
  </p:cSld>
  <p:clrMapOvr>
    <a:masterClrMapping/>
  </p:clrMapOvr>
  <p:hf hdr="0" ftr="0" dt="0"/>
</p:sldLayout>
</file>

<file path=ppt/slideLayouts/slideLayout8.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SECTION_TITLE_AND_DESCRIPTION">
    <p:spTree>
      <p:nvGrpSpPr>
        <p:cNvPr id="1" name=""/>
        <p:cNvGrpSpPr/>
        <p:nvPr/>
      </p:nvGrpSpPr>
      <p:grpSpPr>
        <a:xfrm>
          <a:off x="0" y="0"/>
          <a:ext cx="0" cy="0"/>
          <a:chOff x="0" y="0"/>
          <a:chExt cx="0" cy="0"/>
        </a:xfrm>
      </p:grpSpPr>
      <p:sp>
        <p:nvSpPr>
          <p:cNvPr id="2" name="Google Shape;47;g11f954ee81d_1_1371"/>
          <p:cNvSpPr>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EAAAAAAAAAAEBl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EBlAAAAAAEAAAAAAAAAAAAAAAAAAAAAAAAAAAAAAAAAAAAAAAAAAAAAAAJ/f38AAAAAA8zMzADAwP8Af39/AAAAAAAAAAAAAAAAAAAAAAAAAAAAIQAAABgAAAAUAAAAgCUAAAAAAAAASwAAMCoAABAAAAAmAAAACAAAAP//////////"/>
              </a:ext>
            </a:extLst>
          </p:cNvSpPr>
          <p:nvPr/>
        </p:nvSpPr>
        <p:spPr>
          <a:xfrm>
            <a:off x="6096000" y="0"/>
            <a:ext cx="6096000" cy="6858000"/>
          </a:xfrm>
          <a:prstGeom prst="rect">
            <a:avLst/>
          </a:prstGeom>
          <a:solidFill>
            <a:srgbClr val="004065"/>
          </a:solidFill>
          <a:ln>
            <a:noFill/>
          </a:ln>
          <a:effectLst/>
        </p:spPr>
        <p:txBody>
          <a:bodyPr vert="horz" wrap="square" lIns="121920" tIns="121920" rIns="121920" bIns="121920" numCol="1" spcCol="215900" anchor="ctr"/>
          <a:lstStyle/>
          <a:p>
            <a:pPr marL="0" indent="0" algn="l">
              <a:spcBef>
                <a:spcPts val="0"/>
              </a:spcBef>
              <a:spcAft>
                <a:spcPts val="0"/>
              </a:spcAft>
              <a:buNone/>
            </a:pPr>
          </a:p>
        </p:txBody>
      </p:sp>
      <p:cxnSp>
        <p:nvCxnSpPr>
          <p:cNvPr id="3" name="Google Shape;48;g11f954ee81d_1_1371"/>
          <p:cNvCxnSpPr>
            <a:extLst>
              <a:ext uri="smNativeData">
                <pr:smNativeData xmlns:pr="smNativeData" xmlns="smNativeData" val="SMDATA_15_tbZCYhMAAAAlAAAADQAAAA0AAAAAkAAAAEgAAACQAAAASAAAAAAAAAAAAAAAAAAAAAEAAABQAAAAAAAAAAAA8L8AAAAAAAAAAAAAAAAAAP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BAAAAAAAAAIvDSgA8AAAAAQAAACMAAAAjAAAAIwAAAB4AAAAAAAAASwAAAEsAAAAAAAAASwAAAEs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IvDSgB/f38AAAAAA8zMzADAwP8Af39/AAAAAAAAAAAAAAAAAAAAAAAAAAAAIQAAABgAAAAUAAAAQSkAAN8kAACxLQAA3yQAABAAAAAmAAAACAAAAP//////////"/>
              </a:ext>
            </a:extLst>
          </p:cNvCxnSpPr>
          <p:nvPr/>
        </p:nvCxnSpPr>
        <p:spPr>
          <a:xfrm>
            <a:off x="6706235" y="5993765"/>
            <a:ext cx="721360" cy="12700"/>
          </a:xfrm>
          <a:prstGeom prst="straightConnector1">
            <a:avLst/>
          </a:prstGeom>
          <a:noFill/>
          <a:ln w="38100" cap="flat" cmpd="sng" algn="ctr">
            <a:solidFill>
              <a:srgbClr val="8BC34A"/>
            </a:solidFill>
            <a:prstDash val="solid"/>
            <a:headEnd type="none"/>
            <a:tailEnd type="none"/>
          </a:ln>
          <a:effectLst/>
        </p:spPr>
      </p:cxnSp>
      <p:sp>
        <p:nvSpPr>
          <p:cNvPr id="4" name="Google Shape;49;g11f954ee81d_1_1371"/>
          <p:cNvSpPr>
            <a:spLocks noGrp="1" noChangeArrowheads="1"/>
            <a:extLst>
              <a:ext uri="smNativeData">
                <pr:smNativeData xmlns:pr="smNativeData" xmlns="smNativeData" val="SMDATA_15_tbZCYhMAAAAlAAAAZAAAAA0AAAAAwAAAAMAAAADAAAAAw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QIAAOsJAABbIwAARhYAABAAAAAmAAAACAAAAD2wAAAAAAAA"/>
              </a:ext>
            </a:extLst>
          </p:cNvSpPr>
          <p:nvPr>
            <p:ph type="title"/>
          </p:nvPr>
        </p:nvSpPr>
        <p:spPr>
          <a:xfrm>
            <a:off x="353695" y="1612265"/>
            <a:ext cx="5393690" cy="2008505"/>
          </a:xfrm>
        </p:spPr>
        <p:txBody>
          <a:bodyPr vert="horz" wrap="square" lIns="121920" tIns="121920" rIns="121920" bIns="121920" numCol="1" spcCol="215900" anchor="b">
            <a:prstTxWarp prst="textNoShape">
              <a:avLst/>
            </a:prstTxWarp>
          </a:bodyPr>
          <a:lstStyle>
            <a:lvl1pPr algn="ctr">
              <a:spcBef>
                <a:spcPts val="0"/>
              </a:spcBef>
              <a:spcAft>
                <a:spcPts val="0"/>
              </a:spcAft>
              <a:buNone/>
              <a:defRPr sz="5100" cap="none"/>
            </a:lvl1pPr>
            <a:lvl2pPr algn="ctr">
              <a:spcBef>
                <a:spcPts val="0"/>
              </a:spcBef>
              <a:spcAft>
                <a:spcPts val="0"/>
              </a:spcAft>
              <a:buNone/>
              <a:defRPr sz="5100" cap="none"/>
            </a:lvl2pPr>
            <a:lvl3pPr algn="ctr">
              <a:spcBef>
                <a:spcPts val="0"/>
              </a:spcBef>
              <a:spcAft>
                <a:spcPts val="0"/>
              </a:spcAft>
              <a:buNone/>
              <a:defRPr sz="5100" cap="none"/>
            </a:lvl3pPr>
            <a:lvl4pPr algn="ctr">
              <a:spcBef>
                <a:spcPts val="0"/>
              </a:spcBef>
              <a:spcAft>
                <a:spcPts val="0"/>
              </a:spcAft>
              <a:buNone/>
              <a:defRPr sz="5100" cap="none"/>
            </a:lvl4pPr>
            <a:lvl5pPr algn="ctr">
              <a:spcBef>
                <a:spcPts val="0"/>
              </a:spcBef>
              <a:spcAft>
                <a:spcPts val="0"/>
              </a:spcAft>
              <a:buNone/>
              <a:defRPr sz="5100" cap="none"/>
            </a:lvl5pPr>
            <a:lvl6pPr algn="ctr">
              <a:spcBef>
                <a:spcPts val="0"/>
              </a:spcBef>
              <a:spcAft>
                <a:spcPts val="0"/>
              </a:spcAft>
              <a:buNone/>
              <a:defRPr sz="5100" cap="none"/>
            </a:lvl6pPr>
            <a:lvl7pPr algn="ctr">
              <a:spcBef>
                <a:spcPts val="0"/>
              </a:spcBef>
              <a:spcAft>
                <a:spcPts val="0"/>
              </a:spcAft>
              <a:buNone/>
              <a:defRPr sz="5100" cap="none"/>
            </a:lvl7pPr>
            <a:lvl8pPr algn="ctr">
              <a:spcBef>
                <a:spcPts val="0"/>
              </a:spcBef>
              <a:spcAft>
                <a:spcPts val="0"/>
              </a:spcAft>
              <a:buNone/>
              <a:defRPr sz="5100" cap="none"/>
            </a:lvl8pPr>
            <a:lvl9pPr algn="ctr">
              <a:spcBef>
                <a:spcPts val="0"/>
              </a:spcBef>
              <a:spcAft>
                <a:spcPts val="0"/>
              </a:spcAft>
              <a:buNone/>
              <a:defRPr sz="5100" cap="none"/>
            </a:lvl9pPr>
          </a:lstStyle>
          <a:p>
            <a:pPr/>
          </a:p>
        </p:txBody>
      </p:sp>
      <p:sp>
        <p:nvSpPr>
          <p:cNvPr id="5" name="Google Shape;50;g11f954ee81d_1_1371"/>
          <p:cNvSpPr>
            <a:spLocks noGrp="1" noChangeArrowheads="1"/>
            <a:extLst>
              <a:ext uri="smNativeData">
                <pr:smNativeData xmlns:pr="smNativeData" xmlns="smNativeData" val="SMDATA_15_tbZCYhMAAAAlAAAAZAAAAA0AAAAAwAAAAMAAAADAAAAAw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QIAALYWAABbIwAAvyEAABAAAAAmAAAACAAAAD2wAAAAAAAA"/>
              </a:ext>
            </a:extLst>
          </p:cNvSpPr>
          <p:nvPr>
            <p:ph type="subTitle" idx="1"/>
          </p:nvPr>
        </p:nvSpPr>
        <p:spPr>
          <a:xfrm>
            <a:off x="353695" y="3691890"/>
            <a:ext cx="5393690" cy="1793875"/>
          </a:xfrm>
        </p:spPr>
        <p:txBody>
          <a:bodyPr vert="horz" wrap="square" lIns="121920" tIns="121920" rIns="121920" bIns="121920" numCol="1" spcCol="215900" anchor="t">
            <a:prstTxWarp prst="textNoShape">
              <a:avLst/>
            </a:prstTxWarp>
          </a:bodyPr>
          <a:lstStyle>
            <a:lvl1pPr algn="ctr">
              <a:lnSpc>
                <a:spcPct val="100000"/>
              </a:lnSpc>
              <a:spcBef>
                <a:spcPts val="0"/>
              </a:spcBef>
              <a:spcAft>
                <a:spcPts val="0"/>
              </a:spcAft>
              <a:buNone/>
              <a:defRPr sz="2800" cap="none">
                <a:solidFill>
                  <a:schemeClr val="accent5"/>
                </a:solidFill>
              </a:defRPr>
            </a:lvl1pPr>
            <a:lvl2pPr algn="ctr">
              <a:lnSpc>
                <a:spcPct val="100000"/>
              </a:lnSpc>
              <a:spcBef>
                <a:spcPts val="0"/>
              </a:spcBef>
              <a:spcAft>
                <a:spcPts val="0"/>
              </a:spcAft>
              <a:buNone/>
              <a:defRPr sz="2800" cap="none">
                <a:solidFill>
                  <a:schemeClr val="accent5"/>
                </a:solidFill>
              </a:defRPr>
            </a:lvl2pPr>
            <a:lvl3pPr algn="ctr">
              <a:lnSpc>
                <a:spcPct val="100000"/>
              </a:lnSpc>
              <a:spcBef>
                <a:spcPts val="0"/>
              </a:spcBef>
              <a:spcAft>
                <a:spcPts val="0"/>
              </a:spcAft>
              <a:buNone/>
              <a:defRPr sz="2800" cap="none">
                <a:solidFill>
                  <a:schemeClr val="accent5"/>
                </a:solidFill>
              </a:defRPr>
            </a:lvl3pPr>
            <a:lvl4pPr algn="ctr">
              <a:lnSpc>
                <a:spcPct val="100000"/>
              </a:lnSpc>
              <a:spcBef>
                <a:spcPts val="0"/>
              </a:spcBef>
              <a:spcAft>
                <a:spcPts val="0"/>
              </a:spcAft>
              <a:buNone/>
              <a:defRPr sz="2800" cap="none">
                <a:solidFill>
                  <a:schemeClr val="accent5"/>
                </a:solidFill>
              </a:defRPr>
            </a:lvl4pPr>
            <a:lvl5pPr algn="ctr">
              <a:lnSpc>
                <a:spcPct val="100000"/>
              </a:lnSpc>
              <a:spcBef>
                <a:spcPts val="0"/>
              </a:spcBef>
              <a:spcAft>
                <a:spcPts val="0"/>
              </a:spcAft>
              <a:buNone/>
              <a:defRPr sz="2800" cap="none">
                <a:solidFill>
                  <a:schemeClr val="accent5"/>
                </a:solidFill>
              </a:defRPr>
            </a:lvl5pPr>
            <a:lvl6pPr algn="ctr">
              <a:lnSpc>
                <a:spcPct val="100000"/>
              </a:lnSpc>
              <a:spcBef>
                <a:spcPts val="0"/>
              </a:spcBef>
              <a:spcAft>
                <a:spcPts val="0"/>
              </a:spcAft>
              <a:buNone/>
              <a:defRPr sz="2800" cap="none">
                <a:solidFill>
                  <a:schemeClr val="accent5"/>
                </a:solidFill>
              </a:defRPr>
            </a:lvl6pPr>
            <a:lvl7pPr algn="ctr">
              <a:lnSpc>
                <a:spcPct val="100000"/>
              </a:lnSpc>
              <a:spcBef>
                <a:spcPts val="0"/>
              </a:spcBef>
              <a:spcAft>
                <a:spcPts val="0"/>
              </a:spcAft>
              <a:buNone/>
              <a:defRPr sz="2800" cap="none">
                <a:solidFill>
                  <a:schemeClr val="accent5"/>
                </a:solidFill>
              </a:defRPr>
            </a:lvl7pPr>
            <a:lvl8pPr algn="ctr">
              <a:lnSpc>
                <a:spcPct val="100000"/>
              </a:lnSpc>
              <a:spcBef>
                <a:spcPts val="0"/>
              </a:spcBef>
              <a:spcAft>
                <a:spcPts val="0"/>
              </a:spcAft>
              <a:buNone/>
              <a:defRPr sz="2800" cap="none">
                <a:solidFill>
                  <a:schemeClr val="accent5"/>
                </a:solidFill>
              </a:defRPr>
            </a:lvl8pPr>
            <a:lvl9pPr algn="ctr">
              <a:lnSpc>
                <a:spcPct val="100000"/>
              </a:lnSpc>
              <a:spcBef>
                <a:spcPts val="0"/>
              </a:spcBef>
              <a:spcAft>
                <a:spcPts val="0"/>
              </a:spcAft>
              <a:buNone/>
              <a:defRPr sz="2800" cap="none">
                <a:solidFill>
                  <a:schemeClr val="accent5"/>
                </a:solidFill>
              </a:defRPr>
            </a:lvl9pPr>
          </a:lstStyle>
          <a:p>
            <a:pPr/>
          </a:p>
        </p:txBody>
      </p:sp>
      <p:sp>
        <p:nvSpPr>
          <p:cNvPr id="6" name="Google Shape;51;g11f954ee81d_1_1371"/>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hCgAAPEFAAD8RwAAQCQAABAAAAAmAAAACAAAAL2wAAAAAAAA"/>
              </a:ext>
            </a:extLst>
          </p:cNvSpPr>
          <p:nvPr>
            <p:ph idx="2"/>
          </p:nvPr>
        </p:nvSpPr>
        <p:spPr>
          <a:xfrm>
            <a:off x="6586220" y="965835"/>
            <a:ext cx="5115560" cy="4926965"/>
          </a:xfrm>
        </p:spPr>
        <p:txBody>
          <a:bodyPr vert="horz" wrap="square" lIns="121920" tIns="121920" rIns="121920" bIns="121920" numCol="1" spcCol="215900" anchor="ctr">
            <a:prstTxWarp prst="textNoShape">
              <a:avLst/>
            </a:prstTxWarp>
          </a:bodyPr>
          <a:lstStyle>
            <a:lvl1pPr marL="457200" indent="-381000">
              <a:spcBef>
                <a:spcPts val="0"/>
              </a:spcBef>
              <a:spcAft>
                <a:spcPts val="0"/>
              </a:spcAft>
              <a:buSzPts val="2400"/>
              <a:buChar char="●"/>
            </a:lvl1pPr>
            <a:lvl2pPr marL="914400" indent="-349250">
              <a:spcBef>
                <a:spcPts val="0"/>
              </a:spcBef>
              <a:spcAft>
                <a:spcPts val="0"/>
              </a:spcAft>
              <a:buSzPts val="1900"/>
              <a:buChar char="○"/>
            </a:lvl2pPr>
            <a:lvl3pPr marL="1371600" indent="-349250">
              <a:spcBef>
                <a:spcPts val="0"/>
              </a:spcBef>
              <a:spcAft>
                <a:spcPts val="0"/>
              </a:spcAft>
              <a:buSzPts val="1900"/>
              <a:buChar char="■"/>
            </a:lvl3pPr>
            <a:lvl4pPr marL="1828800" indent="-349250">
              <a:spcBef>
                <a:spcPts val="0"/>
              </a:spcBef>
              <a:spcAft>
                <a:spcPts val="0"/>
              </a:spcAft>
              <a:buSzPts val="1900"/>
              <a:buChar char="●"/>
            </a:lvl4pPr>
            <a:lvl5pPr marL="2286000" indent="-349250">
              <a:spcBef>
                <a:spcPts val="0"/>
              </a:spcBef>
              <a:spcAft>
                <a:spcPts val="0"/>
              </a:spcAft>
              <a:buSzPts val="1900"/>
              <a:buChar char="○"/>
            </a:lvl5pPr>
            <a:lvl6pPr marL="2743200" indent="-349250">
              <a:spcBef>
                <a:spcPts val="0"/>
              </a:spcBef>
              <a:spcAft>
                <a:spcPts val="0"/>
              </a:spcAft>
              <a:buSzPts val="1900"/>
              <a:buChar char="■"/>
            </a:lvl6pPr>
            <a:lvl7pPr marL="3200400" indent="-349250">
              <a:spcBef>
                <a:spcPts val="0"/>
              </a:spcBef>
              <a:spcAft>
                <a:spcPts val="0"/>
              </a:spcAft>
              <a:buSzPts val="1900"/>
              <a:buChar char="●"/>
            </a:lvl7pPr>
            <a:lvl8pPr marL="3657600" indent="-349250">
              <a:spcBef>
                <a:spcPts val="0"/>
              </a:spcBef>
              <a:spcAft>
                <a:spcPts val="0"/>
              </a:spcAft>
              <a:buSzPts val="1900"/>
              <a:buChar char="○"/>
            </a:lvl8pPr>
            <a:lvl9pPr marL="4114800" indent="-349250">
              <a:spcBef>
                <a:spcPts val="0"/>
              </a:spcBef>
              <a:spcAft>
                <a:spcPts val="0"/>
              </a:spcAft>
              <a:buSzPts val="1900"/>
              <a:buChar char="■"/>
            </a:lvl9pPr>
          </a:lstStyle>
          <a:p>
            <a:pPr/>
          </a:p>
        </p:txBody>
      </p:sp>
      <p:sp>
        <p:nvSpPr>
          <p:cNvPr id="7" name="Google Shape;52;g11f954ee81d_1_1371"/>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0DC4-8AD2-36FB-9CDB-7CAE43956A29}" type="slidenum">
              <a:rPr lang="en-in" cap="none"/>
              <a:t>‹#›</a:t>
            </a:fld>
          </a:p>
        </p:txBody>
      </p:sp>
    </p:spTree>
  </p:cSld>
  <p:clrMapOvr>
    <a:masterClrMapping/>
  </p:clrMapOvr>
  <p:hf hdr="0" ftr="0" dt="0"/>
</p:sldLayout>
</file>

<file path=ppt/slideLayouts/slideLayout9.xml><?xml version="1.0" encoding="utf-8"?>
<p:sldLayout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type="blank">
  <p:cSld name="CAPTION_ONLY">
    <p:spTree>
      <p:nvGrpSpPr>
        <p:cNvPr id="1" name=""/>
        <p:cNvGrpSpPr/>
        <p:nvPr/>
      </p:nvGrpSpPr>
      <p:grpSpPr>
        <a:xfrm>
          <a:off x="0" y="0"/>
          <a:ext cx="0" cy="0"/>
          <a:chOff x="0" y="0"/>
          <a:chExt cx="0" cy="0"/>
        </a:xfrm>
      </p:grpSpPr>
      <p:sp>
        <p:nvSpPr>
          <p:cNvPr id="2" name="Google Shape;54;g11f954ee81d_1_1378"/>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nwIAALoiAADTMwAAoycAABAAAAAmAAAACAAAAL2wAAAAAAAA"/>
              </a:ext>
            </a:extLst>
          </p:cNvSpPr>
          <p:nvPr>
            <p:ph idx="1"/>
          </p:nvPr>
        </p:nvSpPr>
        <p:spPr>
          <a:xfrm>
            <a:off x="426085" y="5645150"/>
            <a:ext cx="7998460" cy="798195"/>
          </a:xfrm>
        </p:spPr>
        <p:txBody>
          <a:bodyPr vert="horz" wrap="square" lIns="121920" tIns="121920" rIns="121920" bIns="121920" numCol="1" spcCol="215900" anchor="ctr">
            <a:prstTxWarp prst="textNoShape">
              <a:avLst/>
            </a:prstTxWarp>
          </a:bodyPr>
          <a:lstStyle>
            <a:lvl1pPr marL="457200" indent="-228600">
              <a:lnSpc>
                <a:spcPct val="100000"/>
              </a:lnSpc>
              <a:spcBef>
                <a:spcPts val="0"/>
              </a:spcBef>
              <a:spcAft>
                <a:spcPts val="0"/>
              </a:spcAft>
              <a:buNone/>
              <a:defRPr cap="none">
                <a:latin typeface="Roboto Slab" pitchFamily="0" charset="0"/>
                <a:ea typeface="Arial" pitchFamily="2" charset="0"/>
                <a:cs typeface="Arial" pitchFamily="2" charset="0"/>
              </a:defRPr>
            </a:lvl1pPr>
          </a:lstStyle>
          <a:p>
            <a:pPr/>
          </a:p>
        </p:txBody>
      </p:sp>
      <p:sp>
        <p:nvSpPr>
          <p:cNvPr id="3" name="Google Shape;55;g11f954ee81d_1_1378"/>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DywAAAAAAAA"/>
              </a:ext>
            </a:extLst>
          </p:cNvSpPr>
          <p:nvPr>
            <p:ph type="sldNum" idx="12"/>
          </p:nvPr>
        </p:nvSpPr>
        <p:spPr/>
        <p:txBody>
          <a:bodyPr vert="horz" wrap="square" lIns="121920" tIns="121920" rIns="121920" bIns="121920" numCol="1" spcCol="215900" anchor="ctr">
            <a:prstTxWarp prst="textNoShape">
              <a:avLst/>
            </a:prstTxWarp>
          </a:bodyPr>
          <a:lstStyle>
            <a:lvl1pPr>
              <a:buNone/>
            </a:lvl1pPr>
            <a:lvl2pPr>
              <a:buNone/>
            </a:lvl2pPr>
            <a:lvl3pPr>
              <a:buNone/>
            </a:lvl3pPr>
            <a:lvl4pPr>
              <a:buNone/>
            </a:lvl4pPr>
            <a:lvl5pPr>
              <a:buNone/>
            </a:lvl5pPr>
            <a:lvl6pPr>
              <a:buNone/>
            </a:lvl6pPr>
            <a:lvl7pPr>
              <a:buNone/>
            </a:lvl7pPr>
            <a:lvl8pPr>
              <a:buNone/>
            </a:lvl8pPr>
            <a:lvl9pPr>
              <a:buNone/>
            </a:lvl9pPr>
          </a:lstStyle>
          <a:p>
            <a:pPr marL="0" indent="0" algn="r">
              <a:spcBef>
                <a:spcPts val="0"/>
              </a:spcBef>
              <a:spcAft>
                <a:spcPts val="0"/>
              </a:spcAft>
              <a:buNone/>
            </a:pPr>
            <a:fld id="{3F63182C-62D2-36EE-9CDB-94BB56956AC1}" type="slidenum">
              <a:rPr lang="en-in" cap="none"/>
              <a:t>‹#›</a:t>
            </a:fld>
          </a:p>
        </p:txBody>
      </p:sp>
    </p:spTree>
  </p:cSld>
  <p:clrMapOvr>
    <a:masterClrMapping/>
  </p:clrMapOvr>
  <p:hf hdr="0" ftr="0" dt="0"/>
</p:sldLayout>
</file>

<file path=ppt/slideMasters/_rels/slideMaster1.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p:cSld name="marina">
    <p:bg>
      <p:bgPr>
        <a:solidFill>
          <a:srgbClr val="00517C"/>
        </a:solidFill>
        <a:effectLst/>
      </p:bgPr>
    </p:bg>
    <p:spTree>
      <p:nvGrpSpPr>
        <p:cNvPr id="1" name=""/>
        <p:cNvGrpSpPr/>
        <p:nvPr/>
      </p:nvGrpSpPr>
      <p:grpSpPr>
        <a:xfrm>
          <a:off x="0" y="0"/>
          <a:ext cx="0" cy="0"/>
          <a:chOff x="0" y="0"/>
          <a:chExt cx="0" cy="0"/>
        </a:xfrm>
      </p:grpSpPr>
      <p:sp>
        <p:nvSpPr>
          <p:cNvPr id="2" name="Google Shape;10;g11f954ee81d_1_1334"/>
          <p:cNvSpPr>
            <a:spLocks noGrp="1" noChangeArrowheads="1"/>
            <a:extLst>
              <a:ext uri="smNativeData">
                <pr:smNativeData xmlns:pr="smNativeData" xmlns="smNativeData" val="SMDATA_15_tbZCYhMAAAAlAAAAZAAAAA0AAAAAwAAAAMAAAADAAAAAw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MIDAADSRwAAYgkAABAAAAAmAAAACAAAAL2/AAD/HwAA"/>
              </a:ext>
            </a:extLst>
          </p:cNvSpPr>
          <p:nvPr>
            <p:ph type="title"/>
          </p:nvPr>
        </p:nvSpPr>
        <p:spPr>
          <a:xfrm>
            <a:off x="516890" y="610870"/>
            <a:ext cx="11158220" cy="914400"/>
          </a:xfrm>
          <a:prstGeom prst="rect">
            <a:avLst/>
          </a:prstGeom>
          <a:noFill/>
          <a:ln>
            <a:noFill/>
          </a:ln>
        </p:spPr>
        <p:txBody>
          <a:bodyPr vert="horz" wrap="square" lIns="121920" tIns="121920" rIns="121920" bIns="121920" numCol="1" spcCol="215900" anchor="b">
            <a:prstTxWarp prst="textNoShape">
              <a:avLst/>
            </a:prstTxWarp>
          </a:bodyPr>
          <a:lstStyle>
            <a:lvl1pPr>
              <a:spcBef>
                <a:spcPts val="0"/>
              </a:spcBef>
              <a:spcAft>
                <a:spcPts val="0"/>
              </a:spcAft>
              <a:buNone/>
              <a:defRPr sz="4000" cap="none">
                <a:solidFill>
                  <a:srgbClr val="FFFFFF"/>
                </a:solidFill>
                <a:latin typeface="Roboto Slab" pitchFamily="0" charset="0"/>
                <a:ea typeface="Arial" pitchFamily="2" charset="0"/>
                <a:cs typeface="Arial" pitchFamily="2" charset="0"/>
              </a:defRPr>
            </a:lvl1pPr>
            <a:lvl2pPr>
              <a:spcBef>
                <a:spcPts val="0"/>
              </a:spcBef>
              <a:spcAft>
                <a:spcPts val="0"/>
              </a:spcAft>
              <a:buNone/>
              <a:defRPr sz="4000" cap="none">
                <a:solidFill>
                  <a:srgbClr val="FFFFFF"/>
                </a:solidFill>
                <a:latin typeface="Roboto Slab" pitchFamily="0" charset="0"/>
                <a:ea typeface="Arial" pitchFamily="2" charset="0"/>
                <a:cs typeface="Arial" pitchFamily="2" charset="0"/>
              </a:defRPr>
            </a:lvl2pPr>
            <a:lvl3pPr>
              <a:spcBef>
                <a:spcPts val="0"/>
              </a:spcBef>
              <a:spcAft>
                <a:spcPts val="0"/>
              </a:spcAft>
              <a:buNone/>
              <a:defRPr sz="4000" cap="none">
                <a:solidFill>
                  <a:srgbClr val="FFFFFF"/>
                </a:solidFill>
                <a:latin typeface="Roboto Slab" pitchFamily="0" charset="0"/>
                <a:ea typeface="Arial" pitchFamily="2" charset="0"/>
                <a:cs typeface="Arial" pitchFamily="2" charset="0"/>
              </a:defRPr>
            </a:lvl3pPr>
            <a:lvl4pPr>
              <a:spcBef>
                <a:spcPts val="0"/>
              </a:spcBef>
              <a:spcAft>
                <a:spcPts val="0"/>
              </a:spcAft>
              <a:buNone/>
              <a:defRPr sz="4000" cap="none">
                <a:solidFill>
                  <a:srgbClr val="FFFFFF"/>
                </a:solidFill>
                <a:latin typeface="Roboto Slab" pitchFamily="0" charset="0"/>
                <a:ea typeface="Arial" pitchFamily="2" charset="0"/>
                <a:cs typeface="Arial" pitchFamily="2" charset="0"/>
              </a:defRPr>
            </a:lvl4pPr>
            <a:lvl5pPr>
              <a:spcBef>
                <a:spcPts val="0"/>
              </a:spcBef>
              <a:spcAft>
                <a:spcPts val="0"/>
              </a:spcAft>
              <a:buNone/>
              <a:defRPr sz="4000" cap="none">
                <a:solidFill>
                  <a:srgbClr val="FFFFFF"/>
                </a:solidFill>
                <a:latin typeface="Roboto Slab" pitchFamily="0" charset="0"/>
                <a:ea typeface="Arial" pitchFamily="2" charset="0"/>
                <a:cs typeface="Arial" pitchFamily="2" charset="0"/>
              </a:defRPr>
            </a:lvl5pPr>
            <a:lvl6pPr>
              <a:spcBef>
                <a:spcPts val="0"/>
              </a:spcBef>
              <a:spcAft>
                <a:spcPts val="0"/>
              </a:spcAft>
              <a:buNone/>
              <a:defRPr sz="4000" cap="none">
                <a:solidFill>
                  <a:srgbClr val="FFFFFF"/>
                </a:solidFill>
                <a:latin typeface="Roboto Slab" pitchFamily="0" charset="0"/>
                <a:ea typeface="Arial" pitchFamily="2" charset="0"/>
                <a:cs typeface="Arial" pitchFamily="2" charset="0"/>
              </a:defRPr>
            </a:lvl6pPr>
            <a:lvl7pPr>
              <a:spcBef>
                <a:spcPts val="0"/>
              </a:spcBef>
              <a:spcAft>
                <a:spcPts val="0"/>
              </a:spcAft>
              <a:buNone/>
              <a:defRPr sz="4000" cap="none">
                <a:solidFill>
                  <a:srgbClr val="FFFFFF"/>
                </a:solidFill>
                <a:latin typeface="Roboto Slab" pitchFamily="0" charset="0"/>
                <a:ea typeface="Arial" pitchFamily="2" charset="0"/>
                <a:cs typeface="Arial" pitchFamily="2" charset="0"/>
              </a:defRPr>
            </a:lvl7pPr>
            <a:lvl8pPr>
              <a:spcBef>
                <a:spcPts val="0"/>
              </a:spcBef>
              <a:spcAft>
                <a:spcPts val="0"/>
              </a:spcAft>
              <a:buNone/>
              <a:defRPr sz="4000" cap="none">
                <a:solidFill>
                  <a:srgbClr val="FFFFFF"/>
                </a:solidFill>
                <a:latin typeface="Roboto Slab" pitchFamily="0" charset="0"/>
                <a:ea typeface="Arial" pitchFamily="2" charset="0"/>
                <a:cs typeface="Arial" pitchFamily="2" charset="0"/>
              </a:defRPr>
            </a:lvl8pPr>
            <a:lvl9pPr>
              <a:spcBef>
                <a:spcPts val="0"/>
              </a:spcBef>
              <a:spcAft>
                <a:spcPts val="0"/>
              </a:spcAft>
              <a:buNone/>
              <a:defRPr sz="4000" cap="none">
                <a:solidFill>
                  <a:srgbClr val="FFFFFF"/>
                </a:solidFill>
                <a:latin typeface="Roboto Slab" pitchFamily="0" charset="0"/>
                <a:ea typeface="Arial" pitchFamily="2" charset="0"/>
                <a:cs typeface="Arial" pitchFamily="2" charset="0"/>
              </a:defRPr>
            </a:lvl9pPr>
          </a:lstStyle>
          <a:p>
            <a:pPr/>
          </a:p>
        </p:txBody>
      </p:sp>
      <p:sp>
        <p:nvSpPr>
          <p:cNvPr id="3" name="Google Shape;11;g11f954ee81d_1_1334"/>
          <p:cNvSpPr>
            <a:spLocks noGrp="1" noChangeArrowheads="1"/>
            <a:extLst>
              <a:ext uri="smNativeData">
                <pr:smNativeData xmlns:pr="smNativeData" xmlns="smNativeData" val="SMDATA_15_tbZCYhMAAAAlAAAAZAAAAA0AAAAAwAAAAMAAAADAAAAAw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gIAH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LgMAADgMAADSRwAAeSUAABAAAAAmAAAACAAAAL2/AAD/HwAA"/>
              </a:ext>
            </a:extLst>
          </p:cNvSpPr>
          <p:nvPr>
            <p:ph type="body" idx="1"/>
          </p:nvPr>
        </p:nvSpPr>
        <p:spPr>
          <a:xfrm>
            <a:off x="516890" y="1986280"/>
            <a:ext cx="11158220" cy="4105275"/>
          </a:xfrm>
          <a:prstGeom prst="rect">
            <a:avLst/>
          </a:prstGeom>
          <a:noFill/>
          <a:ln>
            <a:noFill/>
          </a:ln>
        </p:spPr>
        <p:txBody>
          <a:bodyPr vert="horz" wrap="square" lIns="121920" tIns="121920" rIns="121920" bIns="121920" numCol="1" spcCol="215900" anchor="t">
            <a:prstTxWarp prst="textNoShape">
              <a:avLst/>
            </a:prstTxWarp>
          </a:bodyPr>
          <a:lstStyle>
            <a:lvl1pPr marL="457200" indent="-381000">
              <a:lnSpc>
                <a:spcPct val="115000"/>
              </a:lnSpc>
              <a:spcBef>
                <a:spcPts val="0"/>
              </a:spcBef>
              <a:spcAft>
                <a:spcPts val="0"/>
              </a:spcAft>
              <a:buClr>
                <a:srgbClr val="FFFFFF"/>
              </a:buClr>
              <a:buSzPts val="2400"/>
              <a:buFont typeface="Roboto" pitchFamily="0" charset="0"/>
              <a:buChar char="●"/>
              <a:defRPr sz="2400" cap="none">
                <a:solidFill>
                  <a:srgbClr val="FFFFFF"/>
                </a:solidFill>
                <a:latin typeface="Roboto" pitchFamily="0" charset="0"/>
                <a:ea typeface="Arial" pitchFamily="2" charset="0"/>
                <a:cs typeface="Arial" pitchFamily="2" charset="0"/>
              </a:defRPr>
            </a:lvl1pPr>
            <a:lvl2pPr marL="914400" indent="-349250">
              <a:lnSpc>
                <a:spcPct val="115000"/>
              </a:lnSpc>
              <a:spcBef>
                <a:spcPts val="0"/>
              </a:spcBef>
              <a:spcAft>
                <a:spcPts val="0"/>
              </a:spcAft>
              <a:buClr>
                <a:srgbClr val="FFFFFF"/>
              </a:buClr>
              <a:buSzPts val="1900"/>
              <a:buFont typeface="Roboto" pitchFamily="0" charset="0"/>
              <a:buChar char="○"/>
              <a:defRPr sz="1900" cap="none">
                <a:solidFill>
                  <a:srgbClr val="FFFFFF"/>
                </a:solidFill>
                <a:latin typeface="Roboto" pitchFamily="0" charset="0"/>
                <a:ea typeface="Arial" pitchFamily="2" charset="0"/>
                <a:cs typeface="Arial" pitchFamily="2" charset="0"/>
              </a:defRPr>
            </a:lvl2pPr>
            <a:lvl3pPr marL="1371600" indent="-349250">
              <a:lnSpc>
                <a:spcPct val="115000"/>
              </a:lnSpc>
              <a:spcBef>
                <a:spcPts val="0"/>
              </a:spcBef>
              <a:spcAft>
                <a:spcPts val="0"/>
              </a:spcAft>
              <a:buClr>
                <a:srgbClr val="FFFFFF"/>
              </a:buClr>
              <a:buSzPts val="1900"/>
              <a:buFont typeface="Roboto" pitchFamily="0" charset="0"/>
              <a:buChar char="■"/>
              <a:defRPr sz="1900" cap="none">
                <a:solidFill>
                  <a:srgbClr val="FFFFFF"/>
                </a:solidFill>
                <a:latin typeface="Roboto" pitchFamily="0" charset="0"/>
                <a:ea typeface="Arial" pitchFamily="2" charset="0"/>
                <a:cs typeface="Arial" pitchFamily="2" charset="0"/>
              </a:defRPr>
            </a:lvl3pPr>
            <a:lvl4pPr marL="1828800" indent="-349250">
              <a:lnSpc>
                <a:spcPct val="115000"/>
              </a:lnSpc>
              <a:spcBef>
                <a:spcPts val="0"/>
              </a:spcBef>
              <a:spcAft>
                <a:spcPts val="0"/>
              </a:spcAft>
              <a:buClr>
                <a:srgbClr val="FFFFFF"/>
              </a:buClr>
              <a:buSzPts val="1900"/>
              <a:buFont typeface="Roboto" pitchFamily="0" charset="0"/>
              <a:buChar char="●"/>
              <a:defRPr sz="1900" cap="none">
                <a:solidFill>
                  <a:srgbClr val="FFFFFF"/>
                </a:solidFill>
                <a:latin typeface="Roboto" pitchFamily="0" charset="0"/>
                <a:ea typeface="Arial" pitchFamily="2" charset="0"/>
                <a:cs typeface="Arial" pitchFamily="2" charset="0"/>
              </a:defRPr>
            </a:lvl4pPr>
            <a:lvl5pPr marL="2286000" indent="-349250">
              <a:lnSpc>
                <a:spcPct val="115000"/>
              </a:lnSpc>
              <a:spcBef>
                <a:spcPts val="0"/>
              </a:spcBef>
              <a:spcAft>
                <a:spcPts val="0"/>
              </a:spcAft>
              <a:buClr>
                <a:srgbClr val="FFFFFF"/>
              </a:buClr>
              <a:buSzPts val="1900"/>
              <a:buFont typeface="Roboto" pitchFamily="0" charset="0"/>
              <a:buChar char="○"/>
              <a:defRPr sz="1900" cap="none">
                <a:solidFill>
                  <a:srgbClr val="FFFFFF"/>
                </a:solidFill>
                <a:latin typeface="Roboto" pitchFamily="0" charset="0"/>
                <a:ea typeface="Arial" pitchFamily="2" charset="0"/>
                <a:cs typeface="Arial" pitchFamily="2" charset="0"/>
              </a:defRPr>
            </a:lvl5pPr>
            <a:lvl6pPr marL="2743200" indent="-349250">
              <a:lnSpc>
                <a:spcPct val="115000"/>
              </a:lnSpc>
              <a:spcBef>
                <a:spcPts val="0"/>
              </a:spcBef>
              <a:spcAft>
                <a:spcPts val="0"/>
              </a:spcAft>
              <a:buClr>
                <a:srgbClr val="FFFFFF"/>
              </a:buClr>
              <a:buSzPts val="1900"/>
              <a:buFont typeface="Roboto" pitchFamily="0" charset="0"/>
              <a:buChar char="■"/>
              <a:defRPr sz="1900" cap="none">
                <a:solidFill>
                  <a:srgbClr val="FFFFFF"/>
                </a:solidFill>
                <a:latin typeface="Roboto" pitchFamily="0" charset="0"/>
                <a:ea typeface="Arial" pitchFamily="2" charset="0"/>
                <a:cs typeface="Arial" pitchFamily="2" charset="0"/>
              </a:defRPr>
            </a:lvl6pPr>
            <a:lvl7pPr marL="3200400" indent="-349250">
              <a:lnSpc>
                <a:spcPct val="115000"/>
              </a:lnSpc>
              <a:spcBef>
                <a:spcPts val="0"/>
              </a:spcBef>
              <a:spcAft>
                <a:spcPts val="0"/>
              </a:spcAft>
              <a:buClr>
                <a:srgbClr val="FFFFFF"/>
              </a:buClr>
              <a:buSzPts val="1900"/>
              <a:buFont typeface="Roboto" pitchFamily="0" charset="0"/>
              <a:buChar char="●"/>
              <a:defRPr sz="1900" cap="none">
                <a:solidFill>
                  <a:srgbClr val="FFFFFF"/>
                </a:solidFill>
                <a:latin typeface="Roboto" pitchFamily="0" charset="0"/>
                <a:ea typeface="Arial" pitchFamily="2" charset="0"/>
                <a:cs typeface="Arial" pitchFamily="2" charset="0"/>
              </a:defRPr>
            </a:lvl7pPr>
            <a:lvl8pPr marL="3657600" indent="-349250">
              <a:lnSpc>
                <a:spcPct val="115000"/>
              </a:lnSpc>
              <a:spcBef>
                <a:spcPts val="0"/>
              </a:spcBef>
              <a:spcAft>
                <a:spcPts val="0"/>
              </a:spcAft>
              <a:buClr>
                <a:srgbClr val="FFFFFF"/>
              </a:buClr>
              <a:buSzPts val="1900"/>
              <a:buFont typeface="Roboto" pitchFamily="0" charset="0"/>
              <a:buChar char="○"/>
              <a:defRPr sz="1900" cap="none">
                <a:solidFill>
                  <a:srgbClr val="FFFFFF"/>
                </a:solidFill>
                <a:latin typeface="Roboto" pitchFamily="0" charset="0"/>
                <a:ea typeface="Arial" pitchFamily="2" charset="0"/>
                <a:cs typeface="Arial" pitchFamily="2" charset="0"/>
              </a:defRPr>
            </a:lvl8pPr>
            <a:lvl9pPr marL="4114800" indent="-349250">
              <a:lnSpc>
                <a:spcPct val="115000"/>
              </a:lnSpc>
              <a:spcBef>
                <a:spcPts val="0"/>
              </a:spcBef>
              <a:spcAft>
                <a:spcPts val="0"/>
              </a:spcAft>
              <a:buClr>
                <a:srgbClr val="FFFFFF"/>
              </a:buClr>
              <a:buSzPts val="1900"/>
              <a:buFont typeface="Roboto" pitchFamily="0" charset="0"/>
              <a:buChar char="■"/>
              <a:defRPr sz="1900" cap="none">
                <a:solidFill>
                  <a:srgbClr val="FFFFFF"/>
                </a:solidFill>
                <a:latin typeface="Roboto" pitchFamily="0" charset="0"/>
                <a:ea typeface="Arial" pitchFamily="2" charset="0"/>
                <a:cs typeface="Arial" pitchFamily="2" charset="0"/>
              </a:defRPr>
            </a:lvl9pPr>
          </a:lstStyle>
          <a:p>
            <a:pPr/>
          </a:p>
        </p:txBody>
      </p:sp>
      <p:sp>
        <p:nvSpPr>
          <p:cNvPr id="4" name="Google Shape;12;g11f954ee81d_1_1334"/>
          <p:cNvSpPr>
            <a:spLocks noGrp="1" noChangeArrowheads="1"/>
            <a:extLst>
              <a:ext uri="smNativeData">
                <pr:smNativeData xmlns:pr="smNativeData" xmlns="smNativeData" val="SMDATA_15_tbZCYhMAAAAlAAAAZAAAAA0AAAAAwAAAAMAAAADAAAAAw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gIAHs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fkUAAEAmAAD+SQAAeikAABAAAAAmAAAACAAAAL2/AAD/HwAA"/>
              </a:ext>
            </a:extLst>
          </p:cNvSpPr>
          <p:nvPr>
            <p:ph type="sldNum" idx="12"/>
          </p:nvPr>
        </p:nvSpPr>
        <p:spPr>
          <a:xfrm>
            <a:off x="11296650" y="6217920"/>
            <a:ext cx="731520" cy="524510"/>
          </a:xfrm>
          <a:prstGeom prst="rect">
            <a:avLst/>
          </a:prstGeom>
          <a:noFill/>
          <a:ln>
            <a:noFill/>
          </a:ln>
        </p:spPr>
        <p:txBody>
          <a:bodyPr vert="horz" wrap="square" lIns="121920" tIns="121920" rIns="121920" bIns="121920" numCol="1" spcCol="215900" anchor="ctr">
            <a:prstTxWarp prst="textNoShape">
              <a:avLst/>
            </a:prstTxWarp>
          </a:bodyPr>
          <a:lstStyle>
            <a:lvl1pPr algn="r">
              <a:buNone/>
              <a:defRPr sz="1300" cap="none">
                <a:solidFill>
                  <a:srgbClr val="FFFFFF"/>
                </a:solidFill>
                <a:latin typeface="Roboto" pitchFamily="0" charset="0"/>
                <a:ea typeface="Arial" pitchFamily="2" charset="0"/>
                <a:cs typeface="Arial" pitchFamily="2" charset="0"/>
              </a:defRPr>
            </a:lvl1pPr>
            <a:lvl2pPr algn="r">
              <a:buNone/>
              <a:defRPr sz="1300" cap="none">
                <a:solidFill>
                  <a:srgbClr val="FFFFFF"/>
                </a:solidFill>
                <a:latin typeface="Roboto" pitchFamily="0" charset="0"/>
                <a:ea typeface="Arial" pitchFamily="2" charset="0"/>
                <a:cs typeface="Arial" pitchFamily="2" charset="0"/>
              </a:defRPr>
            </a:lvl2pPr>
            <a:lvl3pPr algn="r">
              <a:buNone/>
              <a:defRPr sz="1300" cap="none">
                <a:solidFill>
                  <a:srgbClr val="FFFFFF"/>
                </a:solidFill>
                <a:latin typeface="Roboto" pitchFamily="0" charset="0"/>
                <a:ea typeface="Arial" pitchFamily="2" charset="0"/>
                <a:cs typeface="Arial" pitchFamily="2" charset="0"/>
              </a:defRPr>
            </a:lvl3pPr>
            <a:lvl4pPr algn="r">
              <a:buNone/>
              <a:defRPr sz="1300" cap="none">
                <a:solidFill>
                  <a:srgbClr val="FFFFFF"/>
                </a:solidFill>
                <a:latin typeface="Roboto" pitchFamily="0" charset="0"/>
                <a:ea typeface="Arial" pitchFamily="2" charset="0"/>
                <a:cs typeface="Arial" pitchFamily="2" charset="0"/>
              </a:defRPr>
            </a:lvl4pPr>
            <a:lvl5pPr algn="r">
              <a:buNone/>
              <a:defRPr sz="1300" cap="none">
                <a:solidFill>
                  <a:srgbClr val="FFFFFF"/>
                </a:solidFill>
                <a:latin typeface="Roboto" pitchFamily="0" charset="0"/>
                <a:ea typeface="Arial" pitchFamily="2" charset="0"/>
                <a:cs typeface="Arial" pitchFamily="2" charset="0"/>
              </a:defRPr>
            </a:lvl5pPr>
            <a:lvl6pPr algn="r">
              <a:buNone/>
              <a:defRPr sz="1300" cap="none">
                <a:solidFill>
                  <a:srgbClr val="FFFFFF"/>
                </a:solidFill>
                <a:latin typeface="Roboto" pitchFamily="0" charset="0"/>
                <a:ea typeface="Arial" pitchFamily="2" charset="0"/>
                <a:cs typeface="Arial" pitchFamily="2" charset="0"/>
              </a:defRPr>
            </a:lvl6pPr>
            <a:lvl7pPr algn="r">
              <a:buNone/>
              <a:defRPr sz="1300" cap="none">
                <a:solidFill>
                  <a:srgbClr val="FFFFFF"/>
                </a:solidFill>
                <a:latin typeface="Roboto" pitchFamily="0" charset="0"/>
                <a:ea typeface="Arial" pitchFamily="2" charset="0"/>
                <a:cs typeface="Arial" pitchFamily="2" charset="0"/>
              </a:defRPr>
            </a:lvl7pPr>
            <a:lvl8pPr algn="r">
              <a:buNone/>
              <a:defRPr sz="1300" cap="none">
                <a:solidFill>
                  <a:srgbClr val="FFFFFF"/>
                </a:solidFill>
                <a:latin typeface="Roboto" pitchFamily="0" charset="0"/>
                <a:ea typeface="Arial" pitchFamily="2" charset="0"/>
                <a:cs typeface="Arial" pitchFamily="2" charset="0"/>
              </a:defRPr>
            </a:lvl8pPr>
            <a:lvl9pPr algn="r">
              <a:buNone/>
              <a:defRPr sz="1300" cap="none">
                <a:solidFill>
                  <a:srgbClr val="FFFFFF"/>
                </a:solidFill>
                <a:latin typeface="Roboto" pitchFamily="0" charset="0"/>
                <a:ea typeface="Arial" pitchFamily="2" charset="0"/>
                <a:cs typeface="Arial" pitchFamily="2" charset="0"/>
              </a:defRPr>
            </a:lvl9pPr>
          </a:lstStyle>
          <a:p>
            <a:pPr marL="0" indent="0" algn="r">
              <a:spcBef>
                <a:spcPts val="0"/>
              </a:spcBef>
              <a:spcAft>
                <a:spcPts val="0"/>
              </a:spcAft>
              <a:buNone/>
            </a:pPr>
            <a:fld id="{3F6360E7-A9D2-3696-9CDB-5FC32E956A0A}" type="slidenum">
              <a:rPr lang="en-in" cap="none"/>
              <a:t/>
            </a:fld>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titleStyle>
    <p:body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bodyStyle>
    <p:otherStyle>
      <a:lvl1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1pPr>
      <a:lvl2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2pPr>
      <a:lvl3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3pPr>
      <a:lvl4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4pPr>
      <a:lvl5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5pPr>
      <a:lvl6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6pPr>
      <a:lvl7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7pPr>
      <a:lvl8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8pPr>
      <a:lvl9pPr marL="0" marR="0" indent="0" algn="l" defTabSz="914400">
        <a:lnSpc>
          <a:spcPct val="100000"/>
        </a:lnSpc>
        <a:spcBef>
          <a:spcPts val="0"/>
        </a:spcBef>
        <a:spcAft>
          <a:spcPts val="0"/>
        </a:spcAft>
        <a:buNone/>
        <a:tabLst/>
        <a:defRPr sz="1400" b="0" i="0" u="none" strike="noStrike" kern="1" cap="none" spc="0" baseline="0">
          <a:solidFill>
            <a:srgbClr val="000000"/>
          </a:solidFill>
          <a:effectLst/>
          <a:latin typeface="Arial" pitchFamily="2" charset="0"/>
          <a:ea typeface="Arial" pitchFamily="2" charset="0"/>
          <a:cs typeface="Arial" pitchFamily="2" charset="0"/>
        </a:defRPr>
      </a:lvl9pPr>
    </p:otherStyle>
  </p:txStyles>
</p:sldMaster>
</file>

<file path=ppt/slides/_rels/slide1.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2.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bg>
      <p:bgPr>
        <a:blipFill>
          <a:blip r:embed="rId3"/>
          <a:srcRect/>
          <a:stretch/>
        </a:blipFill>
        <a:effectLst/>
      </p:bgPr>
    </p:bg>
    <p:spTree>
      <p:nvGrpSpPr>
        <p:cNvPr id="1" name=""/>
        <p:cNvGrpSpPr/>
        <p:nvPr/>
      </p:nvGrpSpPr>
      <p:grpSpPr>
        <a:xfrm>
          <a:off x="0" y="0"/>
          <a:ext cx="0" cy="0"/>
          <a:chOff x="0" y="0"/>
          <a:chExt cx="0" cy="0"/>
        </a:xfrm>
      </p:grpSpPr>
      <p:sp>
        <p:nvSpPr>
          <p:cNvPr id="2" name="Google Shape;73;p1"/>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wrSg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HECAADYRQAAmAoAABAAAAAmAAAACAAAAD0wAAD/HwAA"/>
              </a:ext>
            </a:extLst>
          </p:cNvSpPr>
          <p:nvPr>
            <p:ph type="title"/>
          </p:nvPr>
        </p:nvSpPr>
        <p:spPr>
          <a:xfrm>
            <a:off x="838200" y="396875"/>
            <a:ext cx="10515600" cy="1325245"/>
          </a:xfrm>
          <a:noFill/>
          <a:ln>
            <a:noFill/>
          </a:ln>
        </p:spPr>
        <p:txBody>
          <a:bodyPr vert="horz" wrap="square" lIns="91440" tIns="45720" rIns="91440" bIns="45720" numCol="1" spcCol="215900" anchor="ctr">
            <a:prstTxWarp prst="textNoShape">
              <a:avLst/>
            </a:prstTxWarp>
          </a:bodyPr>
          <a:lstStyle/>
          <a:p>
            <a:pPr marL="1828800" indent="0" algn="l">
              <a:lnSpc>
                <a:spcPct val="90000"/>
              </a:lnSpc>
              <a:spcBef>
                <a:spcPts val="0"/>
              </a:spcBef>
              <a:spcAft>
                <a:spcPts val="0"/>
              </a:spcAft>
              <a:buNone/>
            </a:pPr>
            <a:r>
              <a:rPr lang="en-in" sz="4300" cap="none">
                <a:solidFill>
                  <a:srgbClr val="000000"/>
                </a:solidFill>
                <a:latin typeface="Raleway ExtraBold" pitchFamily="0" charset="0"/>
                <a:ea typeface="Raleway ExtraBold" pitchFamily="0" charset="0"/>
                <a:cs typeface="Raleway ExtraBold" pitchFamily="0" charset="0"/>
              </a:rPr>
              <a:t>Team: Coding_Nahi_Aati</a:t>
            </a:r>
            <a:endParaRPr sz="4300" cap="none">
              <a:solidFill>
                <a:srgbClr val="000000"/>
              </a:solidFill>
              <a:latin typeface="Raleway ExtraBold" pitchFamily="0" charset="0"/>
              <a:ea typeface="Raleway ExtraBold" pitchFamily="0" charset="0"/>
              <a:cs typeface="Raleway ExtraBold" pitchFamily="0" charset="0"/>
            </a:endParaRPr>
          </a:p>
        </p:txBody>
      </p:sp>
      <p:sp>
        <p:nvSpPr>
          <p:cNvPr id="3" name="Google Shape;74;p1"/>
          <p:cNvSpPr>
            <a:spLocks noGrp="1" noChangeArrowheads="1"/>
            <a:extLst>
              <a:ext uri="smNativeData">
                <pr:smNativeData xmlns:pr="smNativeData" xmlns="smNativeData" val="SMDATA_15_tbZCYhMAAAAlAAAAZAAAAA0AAAAAkAAAAEgAAACQAAAASAAAAAAAAAAC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GNRbX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sLAADYRQAAWigAABAAAAAmAAAACAAAAL0wAAD/HwAA"/>
              </a:ext>
            </a:extLst>
          </p:cNvSpPr>
          <p:nvPr>
            <p:ph type="body" idx="1"/>
          </p:nvPr>
        </p:nvSpPr>
        <p:spPr>
          <a:xfrm>
            <a:off x="838200" y="1825625"/>
            <a:ext cx="10515600" cy="4733925"/>
          </a:xfrm>
          <a:noFill/>
          <a:ln>
            <a:noFill/>
          </a:ln>
        </p:spPr>
        <p:txBody>
          <a:bodyPr vert="horz" wrap="square" lIns="91440" tIns="45720" rIns="91440" bIns="45720" numCol="1" spcCol="215900" anchor="b">
            <a:prstTxWarp prst="textNoShape">
              <a:avLst/>
            </a:prstTxWarp>
          </a:bodyPr>
          <a:lstStyle/>
          <a:p>
            <a:pPr marL="0" indent="0" algn="l">
              <a:lnSpc>
                <a:spcPct val="90000"/>
              </a:lnSpc>
              <a:spcBef>
                <a:spcPts val="0"/>
              </a:spcBef>
              <a:spcAft>
                <a:spcPts val="0"/>
              </a:spcAft>
              <a:buNone/>
            </a:pPr>
          </a:p>
          <a:p>
            <a:pPr marL="457200" indent="0" algn="l">
              <a:lnSpc>
                <a:spcPct val="90000"/>
              </a:lnSpc>
              <a:spcBef>
                <a:spcPts val="1000"/>
              </a:spcBef>
              <a:spcAft>
                <a:spcPts val="0"/>
              </a:spcAft>
              <a:buNone/>
            </a:pPr>
            <a:endParaRPr cap="none">
              <a:solidFill>
                <a:srgbClr val="212529"/>
              </a:solidFill>
            </a:endParaRPr>
          </a:p>
          <a:p>
            <a:pPr marL="0" indent="0" algn="ctr">
              <a:lnSpc>
                <a:spcPct val="100000"/>
              </a:lnSpc>
              <a:spcBef>
                <a:spcPts val="1000"/>
              </a:spcBef>
              <a:spcAft>
                <a:spcPts val="0"/>
              </a:spcAft>
              <a:buNone/>
            </a:pPr>
            <a:r>
              <a:rPr lang="en-in" sz="2300" b="1" cap="none">
                <a:solidFill>
                  <a:srgbClr val="000000"/>
                </a:solidFill>
              </a:rPr>
              <a:t>Our mission is to provide more accuracy in analysis and price prediction</a:t>
            </a:r>
            <a:endParaRPr sz="2300" b="1" cap="none">
              <a:solidFill>
                <a:srgbClr val="000000"/>
              </a:solidFill>
            </a:endParaRPr>
          </a:p>
          <a:p>
            <a:pPr marL="0" indent="0" algn="ctr">
              <a:lnSpc>
                <a:spcPct val="100000"/>
              </a:lnSpc>
              <a:spcBef>
                <a:spcPts val="2100"/>
              </a:spcBef>
              <a:spcAft>
                <a:spcPts val="0"/>
              </a:spcAft>
              <a:buNone/>
            </a:pPr>
            <a:r>
              <a:rPr lang="en-in" sz="2300" b="1" cap="none">
                <a:solidFill>
                  <a:srgbClr val="000000"/>
                </a:solidFill>
              </a:rPr>
              <a:t>thereby easing decision-making for investors.</a:t>
            </a:r>
            <a:endParaRPr sz="2300" b="1" cap="none">
              <a:solidFill>
                <a:srgbClr val="000000"/>
              </a:solidFill>
            </a:endParaRPr>
          </a:p>
          <a:p>
            <a:pPr marL="457200" indent="0" algn="ctr">
              <a:lnSpc>
                <a:spcPct val="100000"/>
              </a:lnSpc>
              <a:spcBef>
                <a:spcPts val="2100"/>
              </a:spcBef>
              <a:spcAft>
                <a:spcPts val="0"/>
              </a:spcAft>
              <a:buNone/>
            </a:pPr>
            <a:endParaRPr sz="2600" b="1" cap="none">
              <a:solidFill>
                <a:srgbClr val="000000"/>
              </a:solidFill>
            </a:endParaRPr>
          </a:p>
          <a:p>
            <a:pPr marL="228600" indent="-50800" algn="l">
              <a:lnSpc>
                <a:spcPct val="100000"/>
              </a:lnSpc>
              <a:spcBef>
                <a:spcPts val="1000"/>
              </a:spcBef>
              <a:spcAft>
                <a:spcPts val="2100"/>
              </a:spcAft>
              <a:buNone/>
            </a:pPr>
            <a:endParaRPr cap="none">
              <a:solidFill>
                <a:srgbClr val="212529"/>
              </a:solidFill>
            </a:endParaRPr>
          </a:p>
        </p:txBody>
      </p:sp>
    </p:spTree>
  </p:cSld>
  <p:clrMapOvr>
    <a:masterClrMapping/>
  </p:clrMapOvr>
  <p:timing>
    <p:tnLst>
      <p:par>
        <p:cTn id="1" dur="indefinite" restart="never" nodeType="tmRoot"/>
      </p:par>
    </p:tnLst>
  </p:timing>
</p:sld>
</file>

<file path=ppt/slides/slide10.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30;p10"/>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Financial model and projections</a:t>
            </a:r>
          </a:p>
        </p:txBody>
      </p:sp>
      <p:sp>
        <p:nvSpPr>
          <p:cNvPr id="3" name="Google Shape;131;p10"/>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sLAADYRQAAACYAABAAAAAmAAAACAAAAD0wAAD/HwAA"/>
              </a:ext>
            </a:extLst>
          </p:cNvSpPr>
          <p:nvPr>
            <p:ph type="body" idx="1"/>
          </p:nvPr>
        </p:nvSpPr>
        <p:spPr>
          <a:xfrm>
            <a:off x="838200" y="1825625"/>
            <a:ext cx="10515600" cy="4351655"/>
          </a:xfrm>
          <a:noFill/>
          <a:ln>
            <a:noFill/>
          </a:ln>
        </p:spPr>
        <p:txBody>
          <a:bodyPr vert="horz" wrap="square" lIns="91440" tIns="45720" rIns="91440" bIns="45720" numCol="1" spcCol="215900" anchor="t">
            <a:prstTxWarp prst="textNoShape">
              <a:avLst/>
            </a:prstTxWarp>
          </a:bodyPr>
          <a:lstStyle/>
          <a:p>
            <a:pPr marL="228600" indent="-228600" algn="l">
              <a:lnSpc>
                <a:spcPct val="90000"/>
              </a:lnSpc>
              <a:spcBef>
                <a:spcPts val="0"/>
              </a:spcBef>
              <a:spcAft>
                <a:spcPts val="0"/>
              </a:spcAft>
              <a:buClrTx/>
              <a:buSzPts val="2800"/>
              <a:buChar char="●"/>
            </a:pPr>
            <a:r>
              <a:rPr lang="en-in" b="1" cap="none"/>
              <a:t>Investment to develop-</a:t>
            </a:r>
            <a:endParaRPr b="1" cap="none"/>
          </a:p>
          <a:p>
            <a:pPr marL="457200" indent="457200" algn="l">
              <a:lnSpc>
                <a:spcPct val="90000"/>
              </a:lnSpc>
              <a:spcBef>
                <a:spcPts val="0"/>
              </a:spcBef>
              <a:spcAft>
                <a:spcPts val="0"/>
              </a:spcAft>
              <a:buNone/>
            </a:pPr>
            <a:r>
              <a:rPr lang="en-in" b="1" cap="none"/>
              <a:t>Material and manpower</a:t>
            </a:r>
          </a:p>
          <a:p>
            <a:pPr marL="228600" indent="-228600" algn="l">
              <a:lnSpc>
                <a:spcPct val="90000"/>
              </a:lnSpc>
              <a:spcBef>
                <a:spcPts val="1000"/>
              </a:spcBef>
              <a:spcAft>
                <a:spcPts val="0"/>
              </a:spcAft>
              <a:buClrTx/>
              <a:buSzPts val="2800"/>
              <a:buChar char="●"/>
            </a:pPr>
            <a:r>
              <a:rPr lang="en-in" b="1" cap="none"/>
              <a:t>Assumptions</a:t>
            </a:r>
          </a:p>
          <a:p>
            <a:pPr marL="228600" indent="-228600" algn="l">
              <a:lnSpc>
                <a:spcPct val="90000"/>
              </a:lnSpc>
              <a:spcBef>
                <a:spcPts val="1000"/>
              </a:spcBef>
              <a:spcAft>
                <a:spcPts val="0"/>
              </a:spcAft>
              <a:buClrTx/>
              <a:buSzPts val="2800"/>
              <a:buChar char="●"/>
            </a:pPr>
            <a:r>
              <a:rPr lang="en-in" b="1" cap="none"/>
              <a:t>Return on Investment</a:t>
            </a:r>
          </a:p>
          <a:p>
            <a:pPr marL="228600" indent="-50800" algn="l">
              <a:lnSpc>
                <a:spcPct val="90000"/>
              </a:lnSpc>
              <a:spcBef>
                <a:spcPts val="1000"/>
              </a:spcBef>
              <a:spcAft>
                <a:spcPts val="2100"/>
              </a:spcAft>
              <a:buNone/>
            </a:pPr>
          </a:p>
        </p:txBody>
      </p:sp>
    </p:spTree>
  </p:cSld>
  <p:clrMapOvr>
    <a:masterClrMapping/>
  </p:clrMapOvr>
  <p:timing>
    <p:tnLst>
      <p:par>
        <p:cTn id="1" dur="indefinite" restart="never" nodeType="tmRoot"/>
      </p:par>
    </p:tnLst>
  </p:timing>
</p:sld>
</file>

<file path=ppt/slides/slide11.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36;p11"/>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Competitive advantages</a:t>
            </a:r>
          </a:p>
        </p:txBody>
      </p:sp>
      <p:sp>
        <p:nvSpPr>
          <p:cNvPr id="3" name="Google Shape;137;p11"/>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sLAADYRQAAACYAABAAAAAmAAAACAAAAD0wAAD/HwAA"/>
              </a:ext>
            </a:extLst>
          </p:cNvSpPr>
          <p:nvPr>
            <p:ph type="body" idx="1"/>
          </p:nvPr>
        </p:nvSpPr>
        <p:spPr>
          <a:xfrm>
            <a:off x="838200" y="1825625"/>
            <a:ext cx="10515600" cy="4351655"/>
          </a:xfrm>
          <a:noFill/>
          <a:ln>
            <a:noFill/>
          </a:ln>
        </p:spPr>
        <p:txBody>
          <a:bodyPr vert="horz" wrap="square" lIns="91440" tIns="45720" rIns="91440" bIns="45720" numCol="1" spcCol="215900" anchor="t">
            <a:prstTxWarp prst="textNoShape">
              <a:avLst/>
            </a:prstTxWarp>
          </a:bodyPr>
          <a:lstStyle/>
          <a:p>
            <a:pPr marL="228600" indent="-228600" algn="l">
              <a:lnSpc>
                <a:spcPct val="90000"/>
              </a:lnSpc>
              <a:spcBef>
                <a:spcPts val="0"/>
              </a:spcBef>
              <a:spcAft>
                <a:spcPts val="0"/>
              </a:spcAft>
              <a:buClrTx/>
              <a:buSzPts val="2800"/>
              <a:buChar char="●"/>
            </a:pPr>
            <a:r>
              <a:rPr lang="en-in" cap="none"/>
              <a:t>Partnerships</a:t>
            </a:r>
          </a:p>
          <a:p>
            <a:pPr marL="228600" indent="-228600" algn="l">
              <a:lnSpc>
                <a:spcPct val="90000"/>
              </a:lnSpc>
              <a:spcBef>
                <a:spcPts val="1000"/>
              </a:spcBef>
              <a:spcAft>
                <a:spcPts val="0"/>
              </a:spcAft>
              <a:buClrTx/>
              <a:buSzPts val="2800"/>
              <a:buChar char="●"/>
            </a:pPr>
            <a:r>
              <a:rPr lang="en-in" cap="none"/>
              <a:t>Strengths of technology/Team (USPs)</a:t>
            </a:r>
          </a:p>
          <a:p>
            <a:pPr marL="228600" indent="-50800" algn="l">
              <a:lnSpc>
                <a:spcPct val="90000"/>
              </a:lnSpc>
              <a:spcBef>
                <a:spcPts val="1000"/>
              </a:spcBef>
              <a:spcAft>
                <a:spcPts val="2100"/>
              </a:spcAft>
              <a:buNone/>
            </a:pPr>
          </a:p>
        </p:txBody>
      </p:sp>
    </p:spTree>
  </p:cSld>
  <p:clrMapOvr>
    <a:masterClrMapping/>
  </p:clrMapOvr>
  <p:timing>
    <p:tnLst>
      <p:par>
        <p:cTn id="1" dur="indefinite" restart="never" nodeType="tmRoot"/>
      </p:par>
    </p:tnLst>
  </p:timing>
</p:sld>
</file>

<file path=ppt/slides/slide1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42;p12"/>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Assumptions and risks</a:t>
            </a:r>
          </a:p>
        </p:txBody>
      </p:sp>
      <p:sp>
        <p:nvSpPr>
          <p:cNvPr id="3" name="Google Shape;143;p12"/>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sLAADYRQAAACYAABAAAAAmAAAACAAAAD0wAAD/HwAA"/>
              </a:ext>
            </a:extLst>
          </p:cNvSpPr>
          <p:nvPr>
            <p:ph type="body" idx="1"/>
          </p:nvPr>
        </p:nvSpPr>
        <p:spPr>
          <a:xfrm>
            <a:off x="838200" y="1825625"/>
            <a:ext cx="10515600" cy="4351655"/>
          </a:xfrm>
          <a:noFill/>
          <a:ln>
            <a:noFill/>
          </a:ln>
        </p:spPr>
        <p:txBody>
          <a:bodyPr vert="horz" wrap="square" lIns="91440" tIns="45720" rIns="91440" bIns="45720" numCol="1" spcCol="215900" anchor="t">
            <a:prstTxWarp prst="textNoShape">
              <a:avLst/>
            </a:prstTxWarp>
          </a:bodyPr>
          <a:lstStyle/>
          <a:p>
            <a:pPr marL="228600" indent="-228600" algn="l">
              <a:lnSpc>
                <a:spcPct val="90000"/>
              </a:lnSpc>
              <a:spcBef>
                <a:spcPts val="0"/>
              </a:spcBef>
              <a:spcAft>
                <a:spcPts val="0"/>
              </a:spcAft>
              <a:buClrTx/>
              <a:buSzPts val="2800"/>
              <a:buChar char="●"/>
            </a:pPr>
            <a:r>
              <a:rPr lang="en-in" cap="none"/>
              <a:t>SWOT /PESTEL ANALYSIS</a:t>
            </a:r>
          </a:p>
          <a:p>
            <a:pPr marL="228600" indent="-228600" algn="l">
              <a:lnSpc>
                <a:spcPct val="90000"/>
              </a:lnSpc>
              <a:spcBef>
                <a:spcPts val="1000"/>
              </a:spcBef>
              <a:spcAft>
                <a:spcPts val="0"/>
              </a:spcAft>
              <a:buClrTx/>
              <a:buSzPts val="2800"/>
              <a:buChar char="●"/>
            </a:pPr>
            <a:r>
              <a:rPr lang="en-in" cap="none"/>
              <a:t>CONCERNS and RESPONSES</a:t>
            </a:r>
          </a:p>
          <a:p>
            <a:pPr marL="228600" indent="-228600" algn="l">
              <a:lnSpc>
                <a:spcPct val="90000"/>
              </a:lnSpc>
              <a:spcBef>
                <a:spcPts val="1000"/>
              </a:spcBef>
              <a:spcAft>
                <a:spcPts val="2100"/>
              </a:spcAft>
              <a:buClrTx/>
              <a:buSzPts val="2800"/>
              <a:buChar char="●"/>
            </a:pPr>
            <a:r>
              <a:rPr lang="en-in" cap="none"/>
              <a:t>Risks and precautions</a:t>
            </a:r>
          </a:p>
        </p:txBody>
      </p:sp>
    </p:spTree>
  </p:cSld>
  <p:clrMapOvr>
    <a:masterClrMapping/>
  </p:clrMapOvr>
  <p:timing>
    <p:tnLst>
      <p:par>
        <p:cTn id="1" dur="indefinite" restart="never" nodeType="tmRoot"/>
      </p:par>
    </p:tnLst>
  </p:timing>
</p:sld>
</file>

<file path=ppt/slides/slide1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49;g11f8d63e654_3_0"/>
          <p:cNvSpPr>
            <a:extLst>
              <a:ext uri="smNativeData">
                <pr:smNativeData xmlns:pr="smNativeData" xmlns="smNativeData" val="SMDATA_15_tbZCYhMAAAAlAAAAZAAAAA0AAAAAkAAAAJAAAACQAAAAk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0QEAAG8CAACPRwAA9gYAABAAAAAmAAAACAAAAP//////////"/>
              </a:ext>
            </a:extLst>
          </p:cNvSpPr>
          <p:nvPr/>
        </p:nvSpPr>
        <p:spPr>
          <a:xfrm>
            <a:off x="295275" y="395605"/>
            <a:ext cx="11337290" cy="735965"/>
          </a:xfrm>
          <a:prstGeom prst="rect">
            <a:avLst/>
          </a:prstGeom>
          <a:noFill/>
          <a:ln>
            <a:noFill/>
          </a:ln>
          <a:effectLst/>
        </p:spPr>
        <p:txBody>
          <a:bodyPr vert="horz" wrap="square" lIns="91440" tIns="91440" rIns="91440" bIns="91440" numCol="1" spcCol="215900" anchor="ctr"/>
          <a:lstStyle/>
          <a:p>
            <a:pPr marL="0" indent="0" algn="l">
              <a:spcBef>
                <a:spcPts val="0"/>
              </a:spcBef>
              <a:spcAft>
                <a:spcPts val="0"/>
              </a:spcAft>
              <a:buNone/>
            </a:pPr>
            <a:r>
              <a:rPr lang="en-in" sz="3200" cap="none">
                <a:solidFill>
                  <a:srgbClr val="FFFFFF"/>
                </a:solidFill>
                <a:latin typeface="Fira Sans Extra Condensed SemiBold" pitchFamily="0" charset="0"/>
                <a:ea typeface="Fira Sans Extra Condensed SemiBold" pitchFamily="0" charset="0"/>
                <a:cs typeface="Fira Sans Extra Condensed SemiBold" pitchFamily="0" charset="0"/>
              </a:rPr>
              <a:t>SWOT Analysis Infographics</a:t>
            </a:r>
            <a:endParaRPr sz="3200" cap="none">
              <a:solidFill>
                <a:srgbClr val="FFFFFF"/>
              </a:solidFill>
              <a:latin typeface="Fira Sans Extra Condensed SemiBold" pitchFamily="0" charset="0"/>
              <a:ea typeface="Fira Sans Extra Condensed SemiBold" pitchFamily="0" charset="0"/>
              <a:cs typeface="Fira Sans Extra Condensed SemiBold" pitchFamily="0" charset="0"/>
            </a:endParaRPr>
          </a:p>
        </p:txBody>
      </p:sp>
      <p:grpSp>
        <p:nvGrpSpPr>
          <p:cNvPr id="3" name="Google Shape;150;g11f8d63e654_3_0"/>
          <p:cNvGrpSpPr>
            <a:extLst>
              <a:ext uri="smNativeData">
                <pr:smNativeData xmlns:pr="smNativeData" xmlns="smNativeData" val="SMDATA_6_tbZCYhMAAAAlAAAAAQAAAA8BAAAAkAAAAEgAAACQAAAASAAAAAAAAAAAAAAAAAAAABcAAAAUAAAAAAAAAAAAAAD/fwAA/38AAAAAAAAJAAAABAAAADAqAAAfAAAAVAAAAAAAAAAAAAAAAAAAAAAAAAAAAAAAAAAAAAAAAAAAAAAAAAAAAAAAAAAAAAAAAAAAAAAAAAAAAAAAAAAAAAAAAAAAAAAAAAAAAAAAAAAAAAAAAAAAACEAAAAYAAAAFAAAAJcpAACNDwAAPi4AABgUAAAQAAAAJgAAAAgAAAD/////AAAAAA=="/>
              </a:ext>
            </a:extLst>
          </p:cNvGrpSpPr>
          <p:nvPr/>
        </p:nvGrpSpPr>
        <p:grpSpPr>
          <a:xfrm flipH="1">
            <a:off x="6760845" y="2527935"/>
            <a:ext cx="756285" cy="738505"/>
            <a:chOff x="6760845" y="2527935"/>
            <a:chExt cx="756285" cy="738505"/>
          </a:xfrm>
        </p:grpSpPr>
        <p:sp>
          <p:nvSpPr>
            <p:cNvPr id="9" name="Google Shape;151;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ioAACwRAAB6KwAAlREAAAAAAAAmAAAACAAAAP//////////"/>
                </a:ext>
              </a:extLst>
            </p:cNvSpPr>
            <p:nvPr/>
          </p:nvSpPr>
          <p:spPr>
            <a:xfrm>
              <a:off x="6879590" y="2791460"/>
              <a:ext cx="187960" cy="66675"/>
            </a:xfrm>
            <a:custGeom>
              <a:avLst/>
              <a:gdLst/>
              <a:ahLst/>
              <a:cxnLst/>
              <a:rect l="0" t="0" r="187960" b="66675"/>
              <a:pathLst>
                <a:path w="187960" h="66675">
                  <a:moveTo>
                    <a:pt x="74076" y="0"/>
                  </a:moveTo>
                  <a:cubicBezTo>
                    <a:pt x="52061" y="0"/>
                    <a:pt x="32123" y="2229"/>
                    <a:pt x="18969" y="4099"/>
                  </a:cubicBezTo>
                  <a:cubicBezTo>
                    <a:pt x="7408" y="6689"/>
                    <a:pt x="0" y="16111"/>
                    <a:pt x="0" y="28050"/>
                  </a:cubicBezTo>
                  <a:lnTo>
                    <a:pt x="0" y="54591"/>
                  </a:lnTo>
                  <a:cubicBezTo>
                    <a:pt x="0" y="60633"/>
                    <a:pt x="4985" y="66603"/>
                    <a:pt x="10731" y="66603"/>
                  </a:cubicBezTo>
                  <a:cubicBezTo>
                    <a:pt x="17308" y="66603"/>
                    <a:pt x="22292" y="60633"/>
                    <a:pt x="22292" y="54591"/>
                  </a:cubicBezTo>
                  <a:lnTo>
                    <a:pt x="22292" y="28050"/>
                  </a:lnTo>
                  <a:cubicBezTo>
                    <a:pt x="22292" y="28050"/>
                    <a:pt x="22292" y="26396"/>
                    <a:pt x="23123" y="26396"/>
                  </a:cubicBezTo>
                  <a:cubicBezTo>
                    <a:pt x="34130" y="25102"/>
                    <a:pt x="52476" y="22872"/>
                    <a:pt x="73315" y="22872"/>
                  </a:cubicBezTo>
                  <a:cubicBezTo>
                    <a:pt x="80515" y="22872"/>
                    <a:pt x="87992" y="23160"/>
                    <a:pt x="95607" y="23807"/>
                  </a:cubicBezTo>
                  <a:cubicBezTo>
                    <a:pt x="129460" y="25533"/>
                    <a:pt x="155006" y="34955"/>
                    <a:pt x="169822" y="50347"/>
                  </a:cubicBezTo>
                  <a:cubicBezTo>
                    <a:pt x="171899" y="52505"/>
                    <a:pt x="174737" y="53584"/>
                    <a:pt x="177645" y="53584"/>
                  </a:cubicBezTo>
                  <a:cubicBezTo>
                    <a:pt x="180552" y="53584"/>
                    <a:pt x="183391" y="52505"/>
                    <a:pt x="185468" y="50347"/>
                  </a:cubicBezTo>
                  <a:cubicBezTo>
                    <a:pt x="187960" y="46032"/>
                    <a:pt x="187960" y="38336"/>
                    <a:pt x="183806" y="34092"/>
                  </a:cubicBezTo>
                  <a:cubicBezTo>
                    <a:pt x="157568" y="6832"/>
                    <a:pt x="112638" y="0"/>
                    <a:pt x="74076"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8" name="Google Shape;152;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lykAAIoQAAA0LAAAGBQAAAAAAAAmAAAACAAAAP//////////"/>
                </a:ext>
              </a:extLst>
            </p:cNvSpPr>
            <p:nvPr/>
          </p:nvSpPr>
          <p:spPr>
            <a:xfrm>
              <a:off x="6760845" y="2688590"/>
              <a:ext cx="424815" cy="577850"/>
            </a:xfrm>
            <a:custGeom>
              <a:avLst/>
              <a:gdLst/>
              <a:ahLst/>
              <a:cxnLst/>
              <a:rect l="0" t="0" r="424815" b="577850"/>
              <a:pathLst>
                <a:path w="424815" h="577850">
                  <a:moveTo>
                    <a:pt x="331581" y="21520"/>
                  </a:moveTo>
                  <a:lnTo>
                    <a:pt x="331581" y="133306"/>
                  </a:lnTo>
                  <a:cubicBezTo>
                    <a:pt x="331581" y="150492"/>
                    <a:pt x="329087" y="166812"/>
                    <a:pt x="321676" y="181472"/>
                  </a:cubicBezTo>
                  <a:cubicBezTo>
                    <a:pt x="320845" y="183205"/>
                    <a:pt x="320845" y="184866"/>
                    <a:pt x="320845" y="187465"/>
                  </a:cubicBezTo>
                  <a:lnTo>
                    <a:pt x="320845" y="219311"/>
                  </a:lnTo>
                  <a:cubicBezTo>
                    <a:pt x="320845" y="250219"/>
                    <a:pt x="307684" y="279465"/>
                    <a:pt x="286211" y="300985"/>
                  </a:cubicBezTo>
                  <a:cubicBezTo>
                    <a:pt x="266816" y="320410"/>
                    <a:pt x="241326" y="331459"/>
                    <a:pt x="214658" y="331459"/>
                  </a:cubicBezTo>
                  <a:cubicBezTo>
                    <a:pt x="211887" y="331459"/>
                    <a:pt x="209048" y="331314"/>
                    <a:pt x="206208" y="331025"/>
                  </a:cubicBezTo>
                  <a:cubicBezTo>
                    <a:pt x="149339" y="326765"/>
                    <a:pt x="104801" y="275204"/>
                    <a:pt x="104801" y="214979"/>
                  </a:cubicBezTo>
                  <a:lnTo>
                    <a:pt x="104801" y="185732"/>
                  </a:lnTo>
                  <a:cubicBezTo>
                    <a:pt x="104801" y="184071"/>
                    <a:pt x="104801" y="183205"/>
                    <a:pt x="103969" y="180605"/>
                  </a:cubicBezTo>
                  <a:cubicBezTo>
                    <a:pt x="96558" y="165946"/>
                    <a:pt x="94064" y="149626"/>
                    <a:pt x="94064" y="132439"/>
                  </a:cubicBezTo>
                  <a:lnTo>
                    <a:pt x="94064" y="109259"/>
                  </a:lnTo>
                  <a:cubicBezTo>
                    <a:pt x="94064" y="60226"/>
                    <a:pt x="131191" y="21520"/>
                    <a:pt x="177392" y="21520"/>
                  </a:cubicBezTo>
                  <a:close/>
                  <a:moveTo>
                    <a:pt x="272219" y="337958"/>
                  </a:moveTo>
                  <a:lnTo>
                    <a:pt x="272219" y="359405"/>
                  </a:lnTo>
                  <a:lnTo>
                    <a:pt x="212026" y="402444"/>
                  </a:lnTo>
                  <a:lnTo>
                    <a:pt x="152595" y="359405"/>
                  </a:lnTo>
                  <a:lnTo>
                    <a:pt x="152595" y="337958"/>
                  </a:lnTo>
                  <a:cubicBezTo>
                    <a:pt x="168319" y="346551"/>
                    <a:pt x="185635" y="351678"/>
                    <a:pt x="203783" y="352545"/>
                  </a:cubicBezTo>
                  <a:lnTo>
                    <a:pt x="212026" y="352545"/>
                  </a:lnTo>
                  <a:cubicBezTo>
                    <a:pt x="232598" y="352545"/>
                    <a:pt x="253240" y="347418"/>
                    <a:pt x="272219" y="337958"/>
                  </a:cubicBezTo>
                  <a:close/>
                  <a:moveTo>
                    <a:pt x="144352" y="380925"/>
                  </a:moveTo>
                  <a:lnTo>
                    <a:pt x="197134" y="417898"/>
                  </a:lnTo>
                  <a:lnTo>
                    <a:pt x="168319" y="446278"/>
                  </a:lnTo>
                  <a:lnTo>
                    <a:pt x="166656" y="446278"/>
                  </a:lnTo>
                  <a:lnTo>
                    <a:pt x="132854" y="392984"/>
                  </a:lnTo>
                  <a:lnTo>
                    <a:pt x="144352" y="380925"/>
                  </a:lnTo>
                  <a:close/>
                  <a:moveTo>
                    <a:pt x="282124" y="379191"/>
                  </a:moveTo>
                  <a:lnTo>
                    <a:pt x="293623" y="391251"/>
                  </a:lnTo>
                  <a:lnTo>
                    <a:pt x="258989" y="446278"/>
                  </a:lnTo>
                  <a:lnTo>
                    <a:pt x="257396" y="446278"/>
                  </a:lnTo>
                  <a:lnTo>
                    <a:pt x="229343" y="417031"/>
                  </a:lnTo>
                  <a:lnTo>
                    <a:pt x="282124" y="379191"/>
                  </a:lnTo>
                  <a:close/>
                  <a:moveTo>
                    <a:pt x="176561" y="72"/>
                  </a:moveTo>
                  <a:cubicBezTo>
                    <a:pt x="118793" y="72"/>
                    <a:pt x="70998" y="49899"/>
                    <a:pt x="70998" y="110125"/>
                  </a:cubicBezTo>
                  <a:lnTo>
                    <a:pt x="70998" y="135039"/>
                  </a:lnTo>
                  <a:cubicBezTo>
                    <a:pt x="70998" y="153959"/>
                    <a:pt x="75085" y="173745"/>
                    <a:pt x="82497" y="190932"/>
                  </a:cubicBezTo>
                  <a:lnTo>
                    <a:pt x="82497" y="216712"/>
                  </a:lnTo>
                  <a:cubicBezTo>
                    <a:pt x="82497" y="259679"/>
                    <a:pt x="100645" y="298385"/>
                    <a:pt x="129529" y="324165"/>
                  </a:cubicBezTo>
                  <a:lnTo>
                    <a:pt x="129529" y="362871"/>
                  </a:lnTo>
                  <a:lnTo>
                    <a:pt x="108887" y="385257"/>
                  </a:lnTo>
                  <a:cubicBezTo>
                    <a:pt x="107294" y="386918"/>
                    <a:pt x="106463" y="390385"/>
                    <a:pt x="106463" y="393851"/>
                  </a:cubicBezTo>
                  <a:lnTo>
                    <a:pt x="37958" y="419631"/>
                  </a:lnTo>
                  <a:cubicBezTo>
                    <a:pt x="15723" y="428224"/>
                    <a:pt x="69" y="450538"/>
                    <a:pt x="69" y="476390"/>
                  </a:cubicBezTo>
                  <a:lnTo>
                    <a:pt x="69" y="564924"/>
                  </a:lnTo>
                  <a:cubicBezTo>
                    <a:pt x="69" y="570918"/>
                    <a:pt x="4987" y="576117"/>
                    <a:pt x="11567" y="576117"/>
                  </a:cubicBezTo>
                  <a:cubicBezTo>
                    <a:pt x="17386" y="576117"/>
                    <a:pt x="22303" y="570918"/>
                    <a:pt x="22303" y="564924"/>
                  </a:cubicBezTo>
                  <a:lnTo>
                    <a:pt x="22303" y="476390"/>
                  </a:lnTo>
                  <a:cubicBezTo>
                    <a:pt x="22303" y="459998"/>
                    <a:pt x="32209" y="446278"/>
                    <a:pt x="46270" y="441078"/>
                  </a:cubicBezTo>
                  <a:lnTo>
                    <a:pt x="117130" y="414432"/>
                  </a:lnTo>
                  <a:lnTo>
                    <a:pt x="146846" y="459998"/>
                  </a:lnTo>
                  <a:cubicBezTo>
                    <a:pt x="151002" y="466931"/>
                    <a:pt x="157582" y="469458"/>
                    <a:pt x="163331" y="471191"/>
                  </a:cubicBezTo>
                  <a:lnTo>
                    <a:pt x="165825" y="471191"/>
                  </a:lnTo>
                  <a:cubicBezTo>
                    <a:pt x="172405" y="471191"/>
                    <a:pt x="177392" y="468591"/>
                    <a:pt x="182310" y="464331"/>
                  </a:cubicBezTo>
                  <a:lnTo>
                    <a:pt x="201290" y="445351"/>
                  </a:lnTo>
                  <a:lnTo>
                    <a:pt x="201290" y="565790"/>
                  </a:lnTo>
                  <a:cubicBezTo>
                    <a:pt x="201290" y="571784"/>
                    <a:pt x="206208" y="577850"/>
                    <a:pt x="212026" y="577850"/>
                  </a:cubicBezTo>
                  <a:cubicBezTo>
                    <a:pt x="218606" y="577850"/>
                    <a:pt x="223524" y="571784"/>
                    <a:pt x="223524" y="565790"/>
                  </a:cubicBezTo>
                  <a:lnTo>
                    <a:pt x="223524" y="445411"/>
                  </a:lnTo>
                  <a:lnTo>
                    <a:pt x="242504" y="464391"/>
                  </a:lnTo>
                  <a:cubicBezTo>
                    <a:pt x="245828" y="468591"/>
                    <a:pt x="252409" y="471191"/>
                    <a:pt x="258989" y="471191"/>
                  </a:cubicBezTo>
                  <a:lnTo>
                    <a:pt x="260652" y="471191"/>
                  </a:lnTo>
                  <a:cubicBezTo>
                    <a:pt x="268063" y="469458"/>
                    <a:pt x="273882" y="466931"/>
                    <a:pt x="277137" y="459998"/>
                  </a:cubicBezTo>
                  <a:lnTo>
                    <a:pt x="306853" y="414432"/>
                  </a:lnTo>
                  <a:lnTo>
                    <a:pt x="378613" y="441078"/>
                  </a:lnTo>
                  <a:cubicBezTo>
                    <a:pt x="392605" y="446278"/>
                    <a:pt x="401679" y="459998"/>
                    <a:pt x="401679" y="476390"/>
                  </a:cubicBezTo>
                  <a:lnTo>
                    <a:pt x="401679" y="564924"/>
                  </a:lnTo>
                  <a:cubicBezTo>
                    <a:pt x="401679" y="570918"/>
                    <a:pt x="407428" y="576117"/>
                    <a:pt x="413247" y="576117"/>
                  </a:cubicBezTo>
                  <a:cubicBezTo>
                    <a:pt x="419827" y="576117"/>
                    <a:pt x="424815" y="570918"/>
                    <a:pt x="424815" y="564924"/>
                  </a:cubicBezTo>
                  <a:lnTo>
                    <a:pt x="424815" y="476390"/>
                  </a:lnTo>
                  <a:cubicBezTo>
                    <a:pt x="423983" y="449744"/>
                    <a:pt x="408260" y="427358"/>
                    <a:pt x="385194" y="417898"/>
                  </a:cubicBezTo>
                  <a:lnTo>
                    <a:pt x="317589" y="392984"/>
                  </a:lnTo>
                  <a:cubicBezTo>
                    <a:pt x="317589" y="389518"/>
                    <a:pt x="315927" y="386052"/>
                    <a:pt x="314264" y="384391"/>
                  </a:cubicBezTo>
                  <a:lnTo>
                    <a:pt x="293623" y="361138"/>
                  </a:lnTo>
                  <a:lnTo>
                    <a:pt x="293623" y="324165"/>
                  </a:lnTo>
                  <a:cubicBezTo>
                    <a:pt x="296116" y="321638"/>
                    <a:pt x="297779" y="319904"/>
                    <a:pt x="300272" y="318171"/>
                  </a:cubicBezTo>
                  <a:cubicBezTo>
                    <a:pt x="325832" y="292391"/>
                    <a:pt x="341486" y="257151"/>
                    <a:pt x="341486" y="220972"/>
                  </a:cubicBezTo>
                  <a:lnTo>
                    <a:pt x="341486" y="190932"/>
                  </a:lnTo>
                  <a:cubicBezTo>
                    <a:pt x="348898" y="172012"/>
                    <a:pt x="352223" y="153959"/>
                    <a:pt x="352223" y="135039"/>
                  </a:cubicBezTo>
                  <a:lnTo>
                    <a:pt x="352223" y="12060"/>
                  </a:lnTo>
                  <a:cubicBezTo>
                    <a:pt x="352223" y="6066"/>
                    <a:pt x="347235" y="72"/>
                    <a:pt x="341486" y="72"/>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7" name="Google Shape;153;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oCsAAKITAADEKwAAFRQAAAAAAAAmAAAACAAAAP//////////"/>
                </a:ext>
              </a:extLst>
            </p:cNvSpPr>
            <p:nvPr/>
          </p:nvSpPr>
          <p:spPr>
            <a:xfrm>
              <a:off x="7091680" y="3191510"/>
              <a:ext cx="22860" cy="73025"/>
            </a:xfrm>
            <a:custGeom>
              <a:avLst/>
              <a:gdLst/>
              <a:ahLst/>
              <a:cxnLst/>
              <a:rect l="0" t="0" r="22860" b="73025"/>
              <a:pathLst>
                <a:path w="22860" h="73025">
                  <a:moveTo>
                    <a:pt x="11430" y="72"/>
                  </a:moveTo>
                  <a:cubicBezTo>
                    <a:pt x="4928" y="72"/>
                    <a:pt x="0" y="6055"/>
                    <a:pt x="0" y="12038"/>
                  </a:cubicBezTo>
                  <a:lnTo>
                    <a:pt x="0" y="61851"/>
                  </a:lnTo>
                  <a:cubicBezTo>
                    <a:pt x="0" y="67834"/>
                    <a:pt x="4928" y="73025"/>
                    <a:pt x="11430" y="73025"/>
                  </a:cubicBezTo>
                  <a:cubicBezTo>
                    <a:pt x="17111" y="73025"/>
                    <a:pt x="22860" y="67834"/>
                    <a:pt x="22860" y="61851"/>
                  </a:cubicBezTo>
                  <a:lnTo>
                    <a:pt x="22860" y="12038"/>
                  </a:lnTo>
                  <a:cubicBezTo>
                    <a:pt x="22860" y="4325"/>
                    <a:pt x="17111" y="72"/>
                    <a:pt x="11430" y="72"/>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6" name="Google Shape;154;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ywAAAAQAAA+LgAAXBIAAAAAAAAmAAAACAAAAP//////////"/>
                </a:ext>
              </a:extLst>
            </p:cNvSpPr>
            <p:nvPr/>
          </p:nvSpPr>
          <p:spPr>
            <a:xfrm>
              <a:off x="7164705" y="2600960"/>
              <a:ext cx="352425" cy="383540"/>
            </a:xfrm>
            <a:custGeom>
              <a:avLst/>
              <a:gdLst/>
              <a:ahLst/>
              <a:cxnLst/>
              <a:rect l="0" t="0" r="352425" b="383540"/>
              <a:pathLst>
                <a:path w="352425" h="383540">
                  <a:moveTo>
                    <a:pt x="46296" y="0"/>
                  </a:moveTo>
                  <a:cubicBezTo>
                    <a:pt x="20722" y="0"/>
                    <a:pt x="69" y="21520"/>
                    <a:pt x="69" y="48168"/>
                  </a:cubicBezTo>
                  <a:lnTo>
                    <a:pt x="69" y="245029"/>
                  </a:lnTo>
                  <a:cubicBezTo>
                    <a:pt x="69" y="271749"/>
                    <a:pt x="20722" y="293198"/>
                    <a:pt x="46296" y="293198"/>
                  </a:cubicBezTo>
                  <a:lnTo>
                    <a:pt x="67712" y="293198"/>
                  </a:lnTo>
                  <a:lnTo>
                    <a:pt x="51217" y="361153"/>
                  </a:lnTo>
                  <a:cubicBezTo>
                    <a:pt x="49554" y="368880"/>
                    <a:pt x="52881" y="375741"/>
                    <a:pt x="58633" y="380074"/>
                  </a:cubicBezTo>
                  <a:cubicBezTo>
                    <a:pt x="61960" y="382601"/>
                    <a:pt x="65217" y="383468"/>
                    <a:pt x="67712" y="383468"/>
                  </a:cubicBezTo>
                  <a:cubicBezTo>
                    <a:pt x="71039" y="383468"/>
                    <a:pt x="75128" y="382601"/>
                    <a:pt x="78455" y="380074"/>
                  </a:cubicBezTo>
                  <a:lnTo>
                    <a:pt x="191494" y="294064"/>
                  </a:lnTo>
                  <a:lnTo>
                    <a:pt x="306197" y="294064"/>
                  </a:lnTo>
                  <a:cubicBezTo>
                    <a:pt x="331771" y="294064"/>
                    <a:pt x="352425" y="272544"/>
                    <a:pt x="352425" y="245896"/>
                  </a:cubicBezTo>
                  <a:lnTo>
                    <a:pt x="352425" y="49035"/>
                  </a:lnTo>
                  <a:cubicBezTo>
                    <a:pt x="350761" y="21520"/>
                    <a:pt x="329276" y="0"/>
                    <a:pt x="304534" y="0"/>
                  </a:cubicBezTo>
                  <a:lnTo>
                    <a:pt x="245138" y="0"/>
                  </a:lnTo>
                  <a:cubicBezTo>
                    <a:pt x="239385" y="0"/>
                    <a:pt x="233563" y="5200"/>
                    <a:pt x="233563" y="12060"/>
                  </a:cubicBezTo>
                  <a:cubicBezTo>
                    <a:pt x="233563" y="18054"/>
                    <a:pt x="239385" y="23254"/>
                    <a:pt x="245138" y="23254"/>
                  </a:cubicBezTo>
                  <a:lnTo>
                    <a:pt x="304534" y="23254"/>
                  </a:lnTo>
                  <a:cubicBezTo>
                    <a:pt x="317771" y="23254"/>
                    <a:pt x="329276" y="35241"/>
                    <a:pt x="329276" y="49035"/>
                  </a:cubicBezTo>
                  <a:lnTo>
                    <a:pt x="329276" y="245896"/>
                  </a:lnTo>
                  <a:cubicBezTo>
                    <a:pt x="329276" y="259689"/>
                    <a:pt x="317771" y="271749"/>
                    <a:pt x="304534" y="271749"/>
                  </a:cubicBezTo>
                  <a:lnTo>
                    <a:pt x="186573" y="271749"/>
                  </a:lnTo>
                  <a:cubicBezTo>
                    <a:pt x="184910" y="271749"/>
                    <a:pt x="182415" y="272544"/>
                    <a:pt x="180752" y="274277"/>
                  </a:cubicBezTo>
                  <a:lnTo>
                    <a:pt x="75128" y="353426"/>
                  </a:lnTo>
                  <a:lnTo>
                    <a:pt x="91623" y="285470"/>
                  </a:lnTo>
                  <a:cubicBezTo>
                    <a:pt x="92455" y="282871"/>
                    <a:pt x="91623" y="278610"/>
                    <a:pt x="89197" y="276010"/>
                  </a:cubicBezTo>
                  <a:cubicBezTo>
                    <a:pt x="87534" y="272544"/>
                    <a:pt x="84207" y="271749"/>
                    <a:pt x="81782" y="271749"/>
                  </a:cubicBezTo>
                  <a:lnTo>
                    <a:pt x="46296" y="271749"/>
                  </a:lnTo>
                  <a:cubicBezTo>
                    <a:pt x="33059" y="271749"/>
                    <a:pt x="21485" y="259689"/>
                    <a:pt x="21485" y="245896"/>
                  </a:cubicBezTo>
                  <a:lnTo>
                    <a:pt x="21485" y="49035"/>
                  </a:lnTo>
                  <a:cubicBezTo>
                    <a:pt x="21485" y="35241"/>
                    <a:pt x="33059" y="23254"/>
                    <a:pt x="46296" y="23254"/>
                  </a:cubicBezTo>
                  <a:lnTo>
                    <a:pt x="104861" y="23254"/>
                  </a:lnTo>
                  <a:cubicBezTo>
                    <a:pt x="111445" y="23254"/>
                    <a:pt x="116435" y="18054"/>
                    <a:pt x="116435" y="12060"/>
                  </a:cubicBezTo>
                  <a:cubicBezTo>
                    <a:pt x="116435" y="5200"/>
                    <a:pt x="111445" y="0"/>
                    <a:pt x="104861"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5" name="Google Shape;155;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CwAAI0PAABbLQAA5hAAAAAAAAAmAAAACAAAAP//////////"/>
                </a:ext>
              </a:extLst>
            </p:cNvSpPr>
            <p:nvPr/>
          </p:nvSpPr>
          <p:spPr>
            <a:xfrm>
              <a:off x="7302500" y="2527935"/>
              <a:ext cx="70485" cy="219075"/>
            </a:xfrm>
            <a:custGeom>
              <a:avLst/>
              <a:gdLst/>
              <a:ahLst/>
              <a:cxnLst/>
              <a:rect l="0" t="0" r="70485" b="219075"/>
              <a:pathLst>
                <a:path w="70485" h="219075">
                  <a:moveTo>
                    <a:pt x="48080" y="22361"/>
                  </a:moveTo>
                  <a:lnTo>
                    <a:pt x="37295" y="196713"/>
                  </a:lnTo>
                  <a:lnTo>
                    <a:pt x="34790" y="196713"/>
                  </a:lnTo>
                  <a:lnTo>
                    <a:pt x="24005" y="22361"/>
                  </a:lnTo>
                  <a:close/>
                  <a:moveTo>
                    <a:pt x="11619" y="0"/>
                  </a:moveTo>
                  <a:cubicBezTo>
                    <a:pt x="8280" y="0"/>
                    <a:pt x="5844" y="865"/>
                    <a:pt x="3339" y="3462"/>
                  </a:cubicBezTo>
                  <a:cubicBezTo>
                    <a:pt x="1669" y="5193"/>
                    <a:pt x="0" y="8584"/>
                    <a:pt x="0" y="12046"/>
                  </a:cubicBezTo>
                  <a:lnTo>
                    <a:pt x="11619" y="207821"/>
                  </a:lnTo>
                  <a:cubicBezTo>
                    <a:pt x="11619" y="214746"/>
                    <a:pt x="16560" y="219002"/>
                    <a:pt x="23239" y="219002"/>
                  </a:cubicBezTo>
                  <a:lnTo>
                    <a:pt x="47245" y="219002"/>
                  </a:lnTo>
                  <a:cubicBezTo>
                    <a:pt x="53020" y="219002"/>
                    <a:pt x="57195" y="214746"/>
                    <a:pt x="58030" y="207821"/>
                  </a:cubicBezTo>
                  <a:lnTo>
                    <a:pt x="69580" y="12046"/>
                  </a:lnTo>
                  <a:cubicBezTo>
                    <a:pt x="70415" y="8584"/>
                    <a:pt x="69580" y="5193"/>
                    <a:pt x="67980" y="3462"/>
                  </a:cubicBezTo>
                  <a:cubicBezTo>
                    <a:pt x="65475" y="865"/>
                    <a:pt x="62135" y="0"/>
                    <a:pt x="59630"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4" name="Google Shape;156;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7ywAAPwQAABdLQAAbxEAAAAAAAAmAAAACAAAAP//////////"/>
                </a:ext>
              </a:extLst>
            </p:cNvSpPr>
            <p:nvPr/>
          </p:nvSpPr>
          <p:spPr>
            <a:xfrm>
              <a:off x="7304405" y="2760980"/>
              <a:ext cx="69850" cy="73025"/>
            </a:xfrm>
            <a:custGeom>
              <a:avLst/>
              <a:gdLst/>
              <a:ahLst/>
              <a:cxnLst/>
              <a:rect l="0" t="0" r="69850" b="73025"/>
              <a:pathLst>
                <a:path w="69850" h="73025">
                  <a:moveTo>
                    <a:pt x="34477" y="23212"/>
                  </a:moveTo>
                  <a:cubicBezTo>
                    <a:pt x="41855" y="23212"/>
                    <a:pt x="46819" y="29267"/>
                    <a:pt x="46819" y="36981"/>
                  </a:cubicBezTo>
                  <a:cubicBezTo>
                    <a:pt x="46819" y="43829"/>
                    <a:pt x="41027" y="49812"/>
                    <a:pt x="34477" y="49812"/>
                  </a:cubicBezTo>
                  <a:cubicBezTo>
                    <a:pt x="27099" y="49812"/>
                    <a:pt x="22134" y="43829"/>
                    <a:pt x="22134" y="36981"/>
                  </a:cubicBezTo>
                  <a:cubicBezTo>
                    <a:pt x="22134" y="29267"/>
                    <a:pt x="27099" y="23212"/>
                    <a:pt x="34477" y="23212"/>
                  </a:cubicBezTo>
                  <a:close/>
                  <a:moveTo>
                    <a:pt x="34477" y="72"/>
                  </a:moveTo>
                  <a:cubicBezTo>
                    <a:pt x="14756" y="72"/>
                    <a:pt x="0" y="16363"/>
                    <a:pt x="0" y="36981"/>
                  </a:cubicBezTo>
                  <a:cubicBezTo>
                    <a:pt x="0" y="56733"/>
                    <a:pt x="14756" y="73025"/>
                    <a:pt x="34477" y="73025"/>
                  </a:cubicBezTo>
                  <a:cubicBezTo>
                    <a:pt x="54198" y="73025"/>
                    <a:pt x="69781" y="56733"/>
                    <a:pt x="69781" y="36981"/>
                  </a:cubicBezTo>
                  <a:cubicBezTo>
                    <a:pt x="68126" y="16363"/>
                    <a:pt x="52543" y="72"/>
                    <a:pt x="34477" y="72"/>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grpSp>
      <p:grpSp>
        <p:nvGrpSpPr>
          <p:cNvPr id="10" name="Google Shape;157;g11f8d63e654_3_0"/>
          <p:cNvGrpSpPr>
            <a:extLst>
              <a:ext uri="smNativeData">
                <pr:smNativeData xmlns:pr="smNativeData" xmlns="smNativeData" val="SMDATA_6_tbZCYhMAAAAlAAAAAQAAAA8BAAAAkAAAAEgAAACQAAAASAAAAAAAAAAAAAAAAAAAABcAAAAUAAAAAAAAAAAAAAD/fwAA/38AAAAAAAAJAAAABAAAAE4HAAAfAAAAVAAAAAAAAAAAAAAAAAAAAAAAAAAAAAAAAAAAAAAAAAAAAAAAAAAAAAAAAAAAAAAAAAAAAAAAAAAAAAAAAAAAAAAAAAAAAAAAAAAAAAAAAAAAAAAAAAAAACEAAAAYAAAAFAAAAOYpAAA/HQAA7y0AAMAhAAAQAAAAJgAAAAgAAAD/////AAAAAA=="/>
              </a:ext>
            </a:extLst>
          </p:cNvGrpSpPr>
          <p:nvPr/>
        </p:nvGrpSpPr>
        <p:grpSpPr>
          <a:xfrm>
            <a:off x="6811010" y="4754245"/>
            <a:ext cx="655955" cy="732155"/>
            <a:chOff x="6811010" y="4754245"/>
            <a:chExt cx="655955" cy="732155"/>
          </a:xfrm>
        </p:grpSpPr>
        <p:sp>
          <p:nvSpPr>
            <p:cNvPr id="24" name="Google Shape;158;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yoAAP8dAAA2LQAAwCEAAAAAAAAmAAAACAAAAP//////////"/>
                </a:ext>
              </a:extLst>
            </p:cNvSpPr>
            <p:nvPr/>
          </p:nvSpPr>
          <p:spPr>
            <a:xfrm>
              <a:off x="6918325" y="4876165"/>
              <a:ext cx="431165" cy="610235"/>
            </a:xfrm>
            <a:custGeom>
              <a:avLst/>
              <a:gdLst/>
              <a:ahLst/>
              <a:cxnLst/>
              <a:rect l="0" t="0" r="431165" b="610235"/>
              <a:pathLst>
                <a:path w="431165" h="610235">
                  <a:moveTo>
                    <a:pt x="222478" y="23548"/>
                  </a:moveTo>
                  <a:cubicBezTo>
                    <a:pt x="268598" y="23548"/>
                    <a:pt x="312274" y="41397"/>
                    <a:pt x="347331" y="73495"/>
                  </a:cubicBezTo>
                  <a:cubicBezTo>
                    <a:pt x="387488" y="111067"/>
                    <a:pt x="410619" y="164614"/>
                    <a:pt x="410619" y="219960"/>
                  </a:cubicBezTo>
                  <a:cubicBezTo>
                    <a:pt x="409757" y="258358"/>
                    <a:pt x="398622" y="294955"/>
                    <a:pt x="379801" y="326228"/>
                  </a:cubicBezTo>
                  <a:cubicBezTo>
                    <a:pt x="360118" y="357501"/>
                    <a:pt x="333610" y="382474"/>
                    <a:pt x="302002" y="397623"/>
                  </a:cubicBezTo>
                  <a:cubicBezTo>
                    <a:pt x="282318" y="407448"/>
                    <a:pt x="269460" y="428896"/>
                    <a:pt x="269460" y="452145"/>
                  </a:cubicBezTo>
                  <a:lnTo>
                    <a:pt x="269460" y="465494"/>
                  </a:lnTo>
                  <a:lnTo>
                    <a:pt x="174563" y="465494"/>
                  </a:lnTo>
                  <a:lnTo>
                    <a:pt x="174563" y="452145"/>
                  </a:lnTo>
                  <a:cubicBezTo>
                    <a:pt x="174563" y="428896"/>
                    <a:pt x="161704" y="407448"/>
                    <a:pt x="141159" y="397623"/>
                  </a:cubicBezTo>
                  <a:cubicBezTo>
                    <a:pt x="67670" y="361026"/>
                    <a:pt x="24855" y="279806"/>
                    <a:pt x="35128" y="194087"/>
                  </a:cubicBezTo>
                  <a:cubicBezTo>
                    <a:pt x="46262" y="106568"/>
                    <a:pt x="115513" y="34272"/>
                    <a:pt x="201071" y="24448"/>
                  </a:cubicBezTo>
                  <a:cubicBezTo>
                    <a:pt x="208757" y="23548"/>
                    <a:pt x="216444" y="23548"/>
                    <a:pt x="222478" y="23548"/>
                  </a:cubicBezTo>
                  <a:close/>
                  <a:moveTo>
                    <a:pt x="267807" y="487843"/>
                  </a:moveTo>
                  <a:lnTo>
                    <a:pt x="268598" y="526240"/>
                  </a:lnTo>
                  <a:cubicBezTo>
                    <a:pt x="268598" y="532465"/>
                    <a:pt x="263497" y="539589"/>
                    <a:pt x="255811" y="539589"/>
                  </a:cubicBezTo>
                  <a:lnTo>
                    <a:pt x="184836" y="539589"/>
                  </a:lnTo>
                  <a:cubicBezTo>
                    <a:pt x="178802" y="539589"/>
                    <a:pt x="171977" y="534264"/>
                    <a:pt x="171977" y="526240"/>
                  </a:cubicBezTo>
                  <a:lnTo>
                    <a:pt x="171977" y="487843"/>
                  </a:lnTo>
                  <a:close/>
                  <a:moveTo>
                    <a:pt x="243814" y="560138"/>
                  </a:moveTo>
                  <a:lnTo>
                    <a:pt x="244676" y="573562"/>
                  </a:lnTo>
                  <a:cubicBezTo>
                    <a:pt x="244676" y="580686"/>
                    <a:pt x="239576" y="587811"/>
                    <a:pt x="231889" y="587811"/>
                  </a:cubicBezTo>
                  <a:lnTo>
                    <a:pt x="208757" y="587811"/>
                  </a:lnTo>
                  <a:cubicBezTo>
                    <a:pt x="201933" y="587811"/>
                    <a:pt x="195899" y="581586"/>
                    <a:pt x="195899" y="573562"/>
                  </a:cubicBezTo>
                  <a:lnTo>
                    <a:pt x="195899" y="560138"/>
                  </a:lnTo>
                  <a:close/>
                  <a:moveTo>
                    <a:pt x="219533" y="0"/>
                  </a:moveTo>
                  <a:cubicBezTo>
                    <a:pt x="211990" y="0"/>
                    <a:pt x="204375" y="449"/>
                    <a:pt x="196761" y="1199"/>
                  </a:cubicBezTo>
                  <a:cubicBezTo>
                    <a:pt x="101864" y="12824"/>
                    <a:pt x="23131" y="92243"/>
                    <a:pt x="12068" y="191387"/>
                  </a:cubicBezTo>
                  <a:cubicBezTo>
                    <a:pt x="71" y="286031"/>
                    <a:pt x="47987" y="377975"/>
                    <a:pt x="130096" y="417272"/>
                  </a:cubicBezTo>
                  <a:cubicBezTo>
                    <a:pt x="142021" y="423572"/>
                    <a:pt x="150570" y="436921"/>
                    <a:pt x="150570" y="451245"/>
                  </a:cubicBezTo>
                  <a:lnTo>
                    <a:pt x="150570" y="525340"/>
                  </a:lnTo>
                  <a:cubicBezTo>
                    <a:pt x="150570" y="540489"/>
                    <a:pt x="160842" y="553913"/>
                    <a:pt x="174563" y="559238"/>
                  </a:cubicBezTo>
                  <a:lnTo>
                    <a:pt x="174563" y="573562"/>
                  </a:lnTo>
                  <a:cubicBezTo>
                    <a:pt x="174563" y="594111"/>
                    <a:pt x="189074" y="610160"/>
                    <a:pt x="208757" y="610160"/>
                  </a:cubicBezTo>
                  <a:lnTo>
                    <a:pt x="231889" y="610160"/>
                  </a:lnTo>
                  <a:cubicBezTo>
                    <a:pt x="251500" y="610160"/>
                    <a:pt x="266083" y="594111"/>
                    <a:pt x="266083" y="573562"/>
                  </a:cubicBezTo>
                  <a:lnTo>
                    <a:pt x="266083" y="559238"/>
                  </a:lnTo>
                  <a:cubicBezTo>
                    <a:pt x="280594" y="554813"/>
                    <a:pt x="290005" y="541389"/>
                    <a:pt x="290005" y="525340"/>
                  </a:cubicBezTo>
                  <a:lnTo>
                    <a:pt x="290005" y="451245"/>
                  </a:lnTo>
                  <a:cubicBezTo>
                    <a:pt x="290005" y="436921"/>
                    <a:pt x="297692" y="423572"/>
                    <a:pt x="310550" y="417272"/>
                  </a:cubicBezTo>
                  <a:cubicBezTo>
                    <a:pt x="345607" y="399423"/>
                    <a:pt x="375563" y="372650"/>
                    <a:pt x="397760" y="338752"/>
                  </a:cubicBezTo>
                  <a:cubicBezTo>
                    <a:pt x="420030" y="302980"/>
                    <a:pt x="431165" y="261057"/>
                    <a:pt x="431165" y="219060"/>
                  </a:cubicBezTo>
                  <a:cubicBezTo>
                    <a:pt x="431165" y="157489"/>
                    <a:pt x="405447" y="97643"/>
                    <a:pt x="361842" y="56546"/>
                  </a:cubicBezTo>
                  <a:cubicBezTo>
                    <a:pt x="322188" y="19048"/>
                    <a:pt x="272118" y="0"/>
                    <a:pt x="219533"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23" name="Google Shape;159;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Xy0AAEcfAADvLQAAah8AAAAAAAAmAAAACAAAAP//////////"/>
                </a:ext>
              </a:extLst>
            </p:cNvSpPr>
            <p:nvPr/>
          </p:nvSpPr>
          <p:spPr>
            <a:xfrm>
              <a:off x="7375525" y="5084445"/>
              <a:ext cx="91440" cy="22225"/>
            </a:xfrm>
            <a:custGeom>
              <a:avLst/>
              <a:gdLst/>
              <a:ahLst/>
              <a:cxnLst/>
              <a:rect l="0" t="0" r="91440" b="22225"/>
              <a:pathLst>
                <a:path w="91440" h="22225">
                  <a:moveTo>
                    <a:pt x="10327" y="0"/>
                  </a:moveTo>
                  <a:cubicBezTo>
                    <a:pt x="4303" y="0"/>
                    <a:pt x="72" y="5369"/>
                    <a:pt x="72" y="10665"/>
                  </a:cubicBezTo>
                  <a:cubicBezTo>
                    <a:pt x="72" y="17750"/>
                    <a:pt x="5164" y="22225"/>
                    <a:pt x="10327" y="22225"/>
                  </a:cubicBezTo>
                  <a:lnTo>
                    <a:pt x="81184" y="22225"/>
                  </a:lnTo>
                  <a:cubicBezTo>
                    <a:pt x="87137" y="22225"/>
                    <a:pt x="91440" y="16034"/>
                    <a:pt x="91440" y="10665"/>
                  </a:cubicBezTo>
                  <a:cubicBezTo>
                    <a:pt x="91440" y="5369"/>
                    <a:pt x="86276" y="0"/>
                    <a:pt x="81184"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22" name="Google Shape;160;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5ikAAEcfAAB5KgAAah8AAAAAAAAmAAAACAAAAP//////////"/>
                </a:ext>
              </a:extLst>
            </p:cNvSpPr>
            <p:nvPr/>
          </p:nvSpPr>
          <p:spPr>
            <a:xfrm>
              <a:off x="6811010" y="5084445"/>
              <a:ext cx="93345" cy="22225"/>
            </a:xfrm>
            <a:custGeom>
              <a:avLst/>
              <a:gdLst/>
              <a:ahLst/>
              <a:cxnLst/>
              <a:rect l="0" t="0" r="93345" b="22225"/>
              <a:pathLst>
                <a:path w="93345" h="22225">
                  <a:moveTo>
                    <a:pt x="11138" y="0"/>
                  </a:moveTo>
                  <a:cubicBezTo>
                    <a:pt x="4311" y="0"/>
                    <a:pt x="71" y="5369"/>
                    <a:pt x="71" y="10665"/>
                  </a:cubicBezTo>
                  <a:cubicBezTo>
                    <a:pt x="71" y="17750"/>
                    <a:pt x="5173" y="22225"/>
                    <a:pt x="11138" y="22225"/>
                  </a:cubicBezTo>
                  <a:lnTo>
                    <a:pt x="81344" y="22225"/>
                  </a:lnTo>
                  <a:cubicBezTo>
                    <a:pt x="87308" y="22225"/>
                    <a:pt x="92482" y="16034"/>
                    <a:pt x="92482" y="10665"/>
                  </a:cubicBezTo>
                  <a:cubicBezTo>
                    <a:pt x="93273" y="5369"/>
                    <a:pt x="88171" y="0"/>
                    <a:pt x="81344"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21" name="Google Shape;161;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2isAAD8dAAD8KwAA1h0AAAAAAAAmAAAACAAAAP//////////"/>
                </a:ext>
              </a:extLst>
            </p:cNvSpPr>
            <p:nvPr/>
          </p:nvSpPr>
          <p:spPr>
            <a:xfrm>
              <a:off x="7128510" y="4754245"/>
              <a:ext cx="21590" cy="95885"/>
            </a:xfrm>
            <a:custGeom>
              <a:avLst/>
              <a:gdLst/>
              <a:ahLst/>
              <a:cxnLst/>
              <a:rect l="0" t="0" r="21590" b="95885"/>
              <a:pathLst>
                <a:path w="21590" h="95885">
                  <a:moveTo>
                    <a:pt x="11264" y="75"/>
                  </a:moveTo>
                  <a:cubicBezTo>
                    <a:pt x="4332" y="75"/>
                    <a:pt x="72" y="5414"/>
                    <a:pt x="72" y="10829"/>
                  </a:cubicBezTo>
                  <a:lnTo>
                    <a:pt x="72" y="85130"/>
                  </a:lnTo>
                  <a:cubicBezTo>
                    <a:pt x="72" y="91372"/>
                    <a:pt x="6065" y="95885"/>
                    <a:pt x="11264" y="95885"/>
                  </a:cubicBezTo>
                  <a:cubicBezTo>
                    <a:pt x="16391" y="95885"/>
                    <a:pt x="21590" y="90545"/>
                    <a:pt x="21590" y="85130"/>
                  </a:cubicBezTo>
                  <a:lnTo>
                    <a:pt x="21590" y="10829"/>
                  </a:lnTo>
                  <a:cubicBezTo>
                    <a:pt x="21590" y="5414"/>
                    <a:pt x="16391" y="75"/>
                    <a:pt x="11264" y="75"/>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20" name="Google Shape;162;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SsAAIUeAAAgLAAA3h8AAAAAAAAmAAAACAAAAP//////////"/>
                </a:ext>
              </a:extLst>
            </p:cNvSpPr>
            <p:nvPr/>
          </p:nvSpPr>
          <p:spPr>
            <a:xfrm>
              <a:off x="7105015" y="4961255"/>
              <a:ext cx="67945" cy="219075"/>
            </a:xfrm>
            <a:custGeom>
              <a:avLst/>
              <a:gdLst/>
              <a:ahLst/>
              <a:cxnLst/>
              <a:rect l="0" t="0" r="67945" b="219075"/>
              <a:pathLst>
                <a:path w="67945" h="219075">
                  <a:moveTo>
                    <a:pt x="34008" y="23273"/>
                  </a:moveTo>
                  <a:cubicBezTo>
                    <a:pt x="36503" y="23273"/>
                    <a:pt x="39925" y="25075"/>
                    <a:pt x="42492" y="26802"/>
                  </a:cubicBezTo>
                  <a:cubicBezTo>
                    <a:pt x="44203" y="29505"/>
                    <a:pt x="45059" y="32208"/>
                    <a:pt x="45059" y="35736"/>
                  </a:cubicBezTo>
                  <a:lnTo>
                    <a:pt x="39070" y="195801"/>
                  </a:lnTo>
                  <a:lnTo>
                    <a:pt x="28874" y="196702"/>
                  </a:lnTo>
                  <a:cubicBezTo>
                    <a:pt x="28874" y="196702"/>
                    <a:pt x="28019" y="196702"/>
                    <a:pt x="28019" y="195801"/>
                  </a:cubicBezTo>
                  <a:lnTo>
                    <a:pt x="22101" y="35736"/>
                  </a:lnTo>
                  <a:cubicBezTo>
                    <a:pt x="22101" y="32208"/>
                    <a:pt x="22957" y="29505"/>
                    <a:pt x="25523" y="26802"/>
                  </a:cubicBezTo>
                  <a:cubicBezTo>
                    <a:pt x="27163" y="25075"/>
                    <a:pt x="30585" y="23273"/>
                    <a:pt x="34008" y="23273"/>
                  </a:cubicBezTo>
                  <a:close/>
                  <a:moveTo>
                    <a:pt x="34008" y="0"/>
                  </a:moveTo>
                  <a:cubicBezTo>
                    <a:pt x="23812" y="0"/>
                    <a:pt x="15328" y="3603"/>
                    <a:pt x="9339" y="11636"/>
                  </a:cubicBezTo>
                  <a:cubicBezTo>
                    <a:pt x="2566" y="17868"/>
                    <a:pt x="0" y="26802"/>
                    <a:pt x="0" y="36637"/>
                  </a:cubicBezTo>
                  <a:lnTo>
                    <a:pt x="5988" y="196702"/>
                  </a:lnTo>
                  <a:cubicBezTo>
                    <a:pt x="5988" y="209164"/>
                    <a:pt x="17039" y="218999"/>
                    <a:pt x="28019" y="218999"/>
                  </a:cubicBezTo>
                  <a:lnTo>
                    <a:pt x="36503" y="218999"/>
                  </a:lnTo>
                  <a:cubicBezTo>
                    <a:pt x="48409" y="218999"/>
                    <a:pt x="58605" y="209164"/>
                    <a:pt x="58605" y="196702"/>
                  </a:cubicBezTo>
                  <a:lnTo>
                    <a:pt x="65378" y="36637"/>
                  </a:lnTo>
                  <a:cubicBezTo>
                    <a:pt x="67945" y="27703"/>
                    <a:pt x="64522" y="17868"/>
                    <a:pt x="57749" y="11636"/>
                  </a:cubicBezTo>
                  <a:cubicBezTo>
                    <a:pt x="51832" y="4504"/>
                    <a:pt x="43347" y="0"/>
                    <a:pt x="34008"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19" name="Google Shape;163;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isAAAggAAAaLAAAaCAAAAAAAAAmAAAACAAAAP//////////"/>
                </a:ext>
              </a:extLst>
            </p:cNvSpPr>
            <p:nvPr/>
          </p:nvSpPr>
          <p:spPr>
            <a:xfrm>
              <a:off x="7110730" y="5207000"/>
              <a:ext cx="58420" cy="60960"/>
            </a:xfrm>
            <a:custGeom>
              <a:avLst/>
              <a:gdLst/>
              <a:ahLst/>
              <a:cxnLst/>
              <a:rect l="0" t="0" r="58420" b="60960"/>
              <a:pathLst>
                <a:path w="58420" h="60960">
                  <a:moveTo>
                    <a:pt x="29246" y="23302"/>
                  </a:moveTo>
                  <a:cubicBezTo>
                    <a:pt x="32632" y="23302"/>
                    <a:pt x="35225" y="26910"/>
                    <a:pt x="35225" y="30442"/>
                  </a:cubicBezTo>
                  <a:cubicBezTo>
                    <a:pt x="35225" y="34050"/>
                    <a:pt x="32632" y="36756"/>
                    <a:pt x="29246" y="36756"/>
                  </a:cubicBezTo>
                  <a:cubicBezTo>
                    <a:pt x="25788" y="36756"/>
                    <a:pt x="22331" y="34050"/>
                    <a:pt x="22331" y="30442"/>
                  </a:cubicBezTo>
                  <a:cubicBezTo>
                    <a:pt x="22331" y="26910"/>
                    <a:pt x="25788" y="23302"/>
                    <a:pt x="29246" y="23302"/>
                  </a:cubicBezTo>
                  <a:close/>
                  <a:moveTo>
                    <a:pt x="29246" y="0"/>
                  </a:moveTo>
                  <a:cubicBezTo>
                    <a:pt x="12894" y="0"/>
                    <a:pt x="72" y="13455"/>
                    <a:pt x="72" y="30442"/>
                  </a:cubicBezTo>
                  <a:cubicBezTo>
                    <a:pt x="72" y="47430"/>
                    <a:pt x="12894" y="60885"/>
                    <a:pt x="29246" y="60885"/>
                  </a:cubicBezTo>
                  <a:cubicBezTo>
                    <a:pt x="45526" y="60885"/>
                    <a:pt x="58348" y="47430"/>
                    <a:pt x="58348" y="30442"/>
                  </a:cubicBezTo>
                  <a:cubicBezTo>
                    <a:pt x="56691" y="13455"/>
                    <a:pt x="43797" y="0"/>
                    <a:pt x="29246"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18" name="Google Shape;164;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iwAALcdAADdLAAADB4AAAAAAAAmAAAACAAAAP//////////"/>
                </a:ext>
              </a:extLst>
            </p:cNvSpPr>
            <p:nvPr/>
          </p:nvSpPr>
          <p:spPr>
            <a:xfrm>
              <a:off x="7250430" y="4830445"/>
              <a:ext cx="42545" cy="53975"/>
            </a:xfrm>
            <a:custGeom>
              <a:avLst/>
              <a:gdLst/>
              <a:ahLst/>
              <a:cxnLst/>
              <a:rect l="0" t="0" r="42545" b="53975"/>
              <a:pathLst>
                <a:path w="42545" h="53975">
                  <a:moveTo>
                    <a:pt x="29767" y="0"/>
                  </a:moveTo>
                  <a:cubicBezTo>
                    <a:pt x="25841" y="0"/>
                    <a:pt x="21914" y="2382"/>
                    <a:pt x="19559" y="6030"/>
                  </a:cubicBezTo>
                  <a:lnTo>
                    <a:pt x="2569" y="37075"/>
                  </a:lnTo>
                  <a:cubicBezTo>
                    <a:pt x="71" y="42435"/>
                    <a:pt x="1713" y="49508"/>
                    <a:pt x="6852" y="52113"/>
                  </a:cubicBezTo>
                  <a:cubicBezTo>
                    <a:pt x="9422" y="53900"/>
                    <a:pt x="10207" y="53900"/>
                    <a:pt x="12777" y="53900"/>
                  </a:cubicBezTo>
                  <a:cubicBezTo>
                    <a:pt x="17060" y="53900"/>
                    <a:pt x="19559" y="51294"/>
                    <a:pt x="22129" y="47721"/>
                  </a:cubicBezTo>
                  <a:lnTo>
                    <a:pt x="39118" y="16676"/>
                  </a:lnTo>
                  <a:cubicBezTo>
                    <a:pt x="42545" y="11390"/>
                    <a:pt x="39975" y="5136"/>
                    <a:pt x="34906" y="1637"/>
                  </a:cubicBezTo>
                  <a:cubicBezTo>
                    <a:pt x="33265" y="521"/>
                    <a:pt x="31551" y="0"/>
                    <a:pt x="29767"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17" name="Google Shape;165;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ioAAKYgAAA9KwAA+iAAAAAAAAAmAAAACAAAAP//////////"/>
                </a:ext>
              </a:extLst>
            </p:cNvSpPr>
            <p:nvPr/>
          </p:nvSpPr>
          <p:spPr>
            <a:xfrm>
              <a:off x="6986270" y="5307330"/>
              <a:ext cx="42545" cy="53340"/>
            </a:xfrm>
            <a:custGeom>
              <a:avLst/>
              <a:gdLst/>
              <a:ahLst/>
              <a:cxnLst/>
              <a:rect l="0" t="0" r="42545" b="53340"/>
              <a:pathLst>
                <a:path w="42545" h="53340">
                  <a:moveTo>
                    <a:pt x="30524" y="0"/>
                  </a:moveTo>
                  <a:cubicBezTo>
                    <a:pt x="26809" y="0"/>
                    <a:pt x="23239" y="2394"/>
                    <a:pt x="20835" y="6060"/>
                  </a:cubicBezTo>
                  <a:lnTo>
                    <a:pt x="3496" y="37256"/>
                  </a:lnTo>
                  <a:cubicBezTo>
                    <a:pt x="0" y="42567"/>
                    <a:pt x="2622" y="49749"/>
                    <a:pt x="7867" y="52367"/>
                  </a:cubicBezTo>
                  <a:cubicBezTo>
                    <a:pt x="9543" y="53265"/>
                    <a:pt x="11291" y="53265"/>
                    <a:pt x="13040" y="53265"/>
                  </a:cubicBezTo>
                  <a:cubicBezTo>
                    <a:pt x="17411" y="53265"/>
                    <a:pt x="20835" y="51545"/>
                    <a:pt x="22583" y="47954"/>
                  </a:cubicBezTo>
                  <a:lnTo>
                    <a:pt x="39922" y="16758"/>
                  </a:lnTo>
                  <a:cubicBezTo>
                    <a:pt x="42545" y="11446"/>
                    <a:pt x="41670" y="5162"/>
                    <a:pt x="35624" y="1646"/>
                  </a:cubicBezTo>
                  <a:cubicBezTo>
                    <a:pt x="33948" y="524"/>
                    <a:pt x="32273" y="0"/>
                    <a:pt x="30524"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16" name="Google Shape;166;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SoAALcdAAA9KwAADB4AAAAAAAAmAAAACAAAAP//////////"/>
                </a:ext>
              </a:extLst>
            </p:cNvSpPr>
            <p:nvPr/>
          </p:nvSpPr>
          <p:spPr>
            <a:xfrm>
              <a:off x="6985635" y="4830445"/>
              <a:ext cx="43180" cy="53975"/>
            </a:xfrm>
            <a:custGeom>
              <a:avLst/>
              <a:gdLst/>
              <a:ahLst/>
              <a:cxnLst/>
              <a:rect l="0" t="0" r="43180" b="53975"/>
              <a:pathLst>
                <a:path w="43180" h="53975">
                  <a:moveTo>
                    <a:pt x="12824" y="0"/>
                  </a:moveTo>
                  <a:cubicBezTo>
                    <a:pt x="11157" y="0"/>
                    <a:pt x="9418" y="521"/>
                    <a:pt x="7825" y="1637"/>
                  </a:cubicBezTo>
                  <a:cubicBezTo>
                    <a:pt x="1739" y="5136"/>
                    <a:pt x="72" y="11390"/>
                    <a:pt x="3478" y="17569"/>
                  </a:cubicBezTo>
                  <a:lnTo>
                    <a:pt x="19851" y="48614"/>
                  </a:lnTo>
                  <a:cubicBezTo>
                    <a:pt x="22459" y="51294"/>
                    <a:pt x="25937" y="53900"/>
                    <a:pt x="30212" y="53900"/>
                  </a:cubicBezTo>
                  <a:cubicBezTo>
                    <a:pt x="31950" y="53900"/>
                    <a:pt x="34558" y="53900"/>
                    <a:pt x="35428" y="53007"/>
                  </a:cubicBezTo>
                  <a:cubicBezTo>
                    <a:pt x="42311" y="49508"/>
                    <a:pt x="43180" y="42435"/>
                    <a:pt x="39702" y="37075"/>
                  </a:cubicBezTo>
                  <a:lnTo>
                    <a:pt x="22459" y="6030"/>
                  </a:lnTo>
                  <a:cubicBezTo>
                    <a:pt x="20069" y="2382"/>
                    <a:pt x="16519" y="0"/>
                    <a:pt x="12824"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15" name="Google Shape;167;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miwAAKYgAADdLAAA+iAAAAAAAAAmAAAACAAAAP//////////"/>
                </a:ext>
              </a:extLst>
            </p:cNvSpPr>
            <p:nvPr/>
          </p:nvSpPr>
          <p:spPr>
            <a:xfrm>
              <a:off x="7250430" y="5307330"/>
              <a:ext cx="42545" cy="53340"/>
            </a:xfrm>
            <a:custGeom>
              <a:avLst/>
              <a:gdLst/>
              <a:ahLst/>
              <a:cxnLst/>
              <a:rect l="0" t="0" r="42545" b="53340"/>
              <a:pathLst>
                <a:path w="42545" h="53340">
                  <a:moveTo>
                    <a:pt x="12349" y="0"/>
                  </a:moveTo>
                  <a:cubicBezTo>
                    <a:pt x="10564" y="0"/>
                    <a:pt x="8708" y="524"/>
                    <a:pt x="6852" y="1646"/>
                  </a:cubicBezTo>
                  <a:cubicBezTo>
                    <a:pt x="1713" y="5162"/>
                    <a:pt x="71" y="11446"/>
                    <a:pt x="2569" y="16758"/>
                  </a:cubicBezTo>
                  <a:lnTo>
                    <a:pt x="19559" y="47954"/>
                  </a:lnTo>
                  <a:cubicBezTo>
                    <a:pt x="22129" y="51545"/>
                    <a:pt x="25555" y="53265"/>
                    <a:pt x="29767" y="53265"/>
                  </a:cubicBezTo>
                  <a:cubicBezTo>
                    <a:pt x="31480" y="53265"/>
                    <a:pt x="34050" y="53265"/>
                    <a:pt x="34906" y="52367"/>
                  </a:cubicBezTo>
                  <a:cubicBezTo>
                    <a:pt x="39975" y="49749"/>
                    <a:pt x="42545" y="42567"/>
                    <a:pt x="39118" y="37256"/>
                  </a:cubicBezTo>
                  <a:lnTo>
                    <a:pt x="22129" y="6060"/>
                  </a:lnTo>
                  <a:cubicBezTo>
                    <a:pt x="19773" y="2394"/>
                    <a:pt x="16275" y="0"/>
                    <a:pt x="12349"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14" name="Google Shape;168;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KS0AABIgAAB/LQAAUSAAAAAAAAAmAAAACAAAAP//////////"/>
                </a:ext>
              </a:extLst>
            </p:cNvSpPr>
            <p:nvPr/>
          </p:nvSpPr>
          <p:spPr>
            <a:xfrm>
              <a:off x="7341235" y="5213350"/>
              <a:ext cx="54610" cy="40005"/>
            </a:xfrm>
            <a:custGeom>
              <a:avLst/>
              <a:gdLst/>
              <a:ahLst/>
              <a:cxnLst/>
              <a:rect l="0" t="0" r="54610" b="40005"/>
              <a:pathLst>
                <a:path w="54610" h="40005">
                  <a:moveTo>
                    <a:pt x="12311" y="0"/>
                  </a:moveTo>
                  <a:cubicBezTo>
                    <a:pt x="8660" y="0"/>
                    <a:pt x="5153" y="2160"/>
                    <a:pt x="3435" y="6257"/>
                  </a:cubicBezTo>
                  <a:cubicBezTo>
                    <a:pt x="72" y="11621"/>
                    <a:pt x="1718" y="17804"/>
                    <a:pt x="7730" y="21380"/>
                  </a:cubicBezTo>
                  <a:lnTo>
                    <a:pt x="37504" y="39111"/>
                  </a:lnTo>
                  <a:cubicBezTo>
                    <a:pt x="39222" y="40005"/>
                    <a:pt x="40081" y="40005"/>
                    <a:pt x="42657" y="40005"/>
                  </a:cubicBezTo>
                  <a:cubicBezTo>
                    <a:pt x="46880" y="40005"/>
                    <a:pt x="50316" y="38217"/>
                    <a:pt x="52033" y="34641"/>
                  </a:cubicBezTo>
                  <a:cubicBezTo>
                    <a:pt x="54610" y="29351"/>
                    <a:pt x="52892" y="23094"/>
                    <a:pt x="47739" y="19592"/>
                  </a:cubicBezTo>
                  <a:lnTo>
                    <a:pt x="17965" y="1862"/>
                  </a:lnTo>
                  <a:cubicBezTo>
                    <a:pt x="16175" y="595"/>
                    <a:pt x="14243" y="0"/>
                    <a:pt x="12311"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13" name="Google Shape;169;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yoAAF8eAACvKgAAoB4AAAAAAAAmAAAACAAAAP//////////"/>
                </a:ext>
              </a:extLst>
            </p:cNvSpPr>
            <p:nvPr/>
          </p:nvSpPr>
          <p:spPr>
            <a:xfrm>
              <a:off x="6882765" y="4937125"/>
              <a:ext cx="55880" cy="41275"/>
            </a:xfrm>
            <a:custGeom>
              <a:avLst/>
              <a:gdLst/>
              <a:ahLst/>
              <a:cxnLst/>
              <a:rect l="0" t="0" r="55880" b="41275"/>
              <a:pathLst>
                <a:path w="55880" h="41275">
                  <a:moveTo>
                    <a:pt x="12906" y="75"/>
                  </a:moveTo>
                  <a:cubicBezTo>
                    <a:pt x="9013" y="75"/>
                    <a:pt x="5264" y="2490"/>
                    <a:pt x="3461" y="6187"/>
                  </a:cubicBezTo>
                  <a:cubicBezTo>
                    <a:pt x="72" y="11620"/>
                    <a:pt x="1803" y="18788"/>
                    <a:pt x="7787" y="21505"/>
                  </a:cubicBezTo>
                  <a:lnTo>
                    <a:pt x="37854" y="40369"/>
                  </a:lnTo>
                  <a:cubicBezTo>
                    <a:pt x="39513" y="41199"/>
                    <a:pt x="40378" y="41199"/>
                    <a:pt x="42974" y="41199"/>
                  </a:cubicBezTo>
                  <a:cubicBezTo>
                    <a:pt x="47300" y="41199"/>
                    <a:pt x="50689" y="38558"/>
                    <a:pt x="52419" y="35842"/>
                  </a:cubicBezTo>
                  <a:cubicBezTo>
                    <a:pt x="55880" y="31314"/>
                    <a:pt x="53284" y="23240"/>
                    <a:pt x="48165" y="19694"/>
                  </a:cubicBezTo>
                  <a:lnTo>
                    <a:pt x="18098" y="1735"/>
                  </a:lnTo>
                  <a:cubicBezTo>
                    <a:pt x="16440" y="603"/>
                    <a:pt x="14709" y="75"/>
                    <a:pt x="12906" y="75"/>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12" name="Google Shape;170;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Jy0AAF8eAAB/LQAAoB4AAAAAAAAmAAAACAAAAP//////////"/>
                </a:ext>
              </a:extLst>
            </p:cNvSpPr>
            <p:nvPr/>
          </p:nvSpPr>
          <p:spPr>
            <a:xfrm>
              <a:off x="7339965" y="4937125"/>
              <a:ext cx="55880" cy="41275"/>
            </a:xfrm>
            <a:custGeom>
              <a:avLst/>
              <a:gdLst/>
              <a:ahLst/>
              <a:cxnLst/>
              <a:rect l="0" t="0" r="55880" b="41275"/>
              <a:pathLst>
                <a:path w="55880" h="41275">
                  <a:moveTo>
                    <a:pt x="42541" y="75"/>
                  </a:moveTo>
                  <a:cubicBezTo>
                    <a:pt x="40738" y="75"/>
                    <a:pt x="38864" y="603"/>
                    <a:pt x="36989" y="1735"/>
                  </a:cubicBezTo>
                  <a:lnTo>
                    <a:pt x="6922" y="19694"/>
                  </a:lnTo>
                  <a:cubicBezTo>
                    <a:pt x="1803" y="23240"/>
                    <a:pt x="72" y="29579"/>
                    <a:pt x="2596" y="35842"/>
                  </a:cubicBezTo>
                  <a:cubicBezTo>
                    <a:pt x="5191" y="38558"/>
                    <a:pt x="7787" y="41199"/>
                    <a:pt x="12906" y="41199"/>
                  </a:cubicBezTo>
                  <a:cubicBezTo>
                    <a:pt x="14637" y="41199"/>
                    <a:pt x="17233" y="41199"/>
                    <a:pt x="18098" y="40369"/>
                  </a:cubicBezTo>
                  <a:lnTo>
                    <a:pt x="48093" y="21505"/>
                  </a:lnTo>
                  <a:cubicBezTo>
                    <a:pt x="54150" y="18788"/>
                    <a:pt x="55880" y="11620"/>
                    <a:pt x="52419" y="6187"/>
                  </a:cubicBezTo>
                  <a:cubicBezTo>
                    <a:pt x="50040" y="2490"/>
                    <a:pt x="46507" y="75"/>
                    <a:pt x="42541" y="75"/>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11" name="Google Shape;171;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VyoAABAgAACvKgAAUCAAAAAAAAAmAAAACAAAAP//////////"/>
                </a:ext>
              </a:extLst>
            </p:cNvSpPr>
            <p:nvPr/>
          </p:nvSpPr>
          <p:spPr>
            <a:xfrm>
              <a:off x="6882765" y="5212080"/>
              <a:ext cx="55880" cy="40640"/>
            </a:xfrm>
            <a:custGeom>
              <a:avLst/>
              <a:gdLst/>
              <a:ahLst/>
              <a:cxnLst/>
              <a:rect l="0" t="0" r="55880" b="40640"/>
              <a:pathLst>
                <a:path w="55880" h="40640">
                  <a:moveTo>
                    <a:pt x="43046" y="0"/>
                  </a:moveTo>
                  <a:cubicBezTo>
                    <a:pt x="41099" y="0"/>
                    <a:pt x="39008" y="605"/>
                    <a:pt x="36989" y="1892"/>
                  </a:cubicBezTo>
                  <a:lnTo>
                    <a:pt x="7787" y="19904"/>
                  </a:lnTo>
                  <a:cubicBezTo>
                    <a:pt x="1803" y="22628"/>
                    <a:pt x="72" y="29818"/>
                    <a:pt x="2596" y="35191"/>
                  </a:cubicBezTo>
                  <a:cubicBezTo>
                    <a:pt x="5191" y="38824"/>
                    <a:pt x="8652" y="40640"/>
                    <a:pt x="12906" y="40640"/>
                  </a:cubicBezTo>
                  <a:cubicBezTo>
                    <a:pt x="14637" y="40640"/>
                    <a:pt x="17233" y="40640"/>
                    <a:pt x="18098" y="39732"/>
                  </a:cubicBezTo>
                  <a:lnTo>
                    <a:pt x="48165" y="21720"/>
                  </a:lnTo>
                  <a:cubicBezTo>
                    <a:pt x="53284" y="19904"/>
                    <a:pt x="55880" y="11806"/>
                    <a:pt x="52419" y="6357"/>
                  </a:cubicBezTo>
                  <a:cubicBezTo>
                    <a:pt x="50184" y="2195"/>
                    <a:pt x="46795" y="0"/>
                    <a:pt x="43046"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grpSp>
      <p:grpSp>
        <p:nvGrpSpPr>
          <p:cNvPr id="25" name="Google Shape;172;g11f8d63e654_3_0"/>
          <p:cNvGrpSpPr>
            <a:extLst>
              <a:ext uri="smNativeData">
                <pr:smNativeData xmlns:pr="smNativeData" xmlns="smNativeData" val="SMDATA_6_tbZCYhMAAAAlAAAAAQAAAA8BAAAAkAAAAEgAAACQAAAASAAAAAAAAAAAAAAAAAAAABcAAAAUAAAAAAAAAAAAAAD/fwAA/38AAAAAAAAJAAAABAAAABIWMzMfAAAAVAAAAAAAAAAAAAAAAAAAAAAAAAAAAAAAAAAAAAAAAAAAAAAAAAAAAAAAAAAAAAAAAAAAAAAAAAAAAAAAAAAAAAAAAAAAAAAAAAAAAAAAAAAAAAAAAAAAACEAAAAYAAAAFAAAAE0bAACVDwAAnB8AABAUAAAQAAAAJgAAAAgAAAD/////AAAAAA=="/>
              </a:ext>
            </a:extLst>
          </p:cNvGrpSpPr>
          <p:nvPr/>
        </p:nvGrpSpPr>
        <p:grpSpPr>
          <a:xfrm>
            <a:off x="4438015" y="2533015"/>
            <a:ext cx="700405" cy="728345"/>
            <a:chOff x="4438015" y="2533015"/>
            <a:chExt cx="700405" cy="728345"/>
          </a:xfrm>
        </p:grpSpPr>
        <p:sp>
          <p:nvSpPr>
            <p:cNvPr id="28" name="Google Shape;173;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RsAAJUPAACcHwAAEBQAAAAAAAAmAAAACAAAAP//////////"/>
                </a:ext>
              </a:extLst>
            </p:cNvSpPr>
            <p:nvPr/>
          </p:nvSpPr>
          <p:spPr>
            <a:xfrm>
              <a:off x="4438015" y="2533015"/>
              <a:ext cx="700405" cy="728345"/>
            </a:xfrm>
            <a:custGeom>
              <a:avLst/>
              <a:gdLst/>
              <a:ahLst/>
              <a:cxnLst/>
              <a:rect l="0" t="0" r="700405" b="728345"/>
              <a:pathLst>
                <a:path w="700405" h="728345">
                  <a:moveTo>
                    <a:pt x="218746" y="113217"/>
                  </a:moveTo>
                  <a:cubicBezTo>
                    <a:pt x="231455" y="113217"/>
                    <a:pt x="241206" y="124166"/>
                    <a:pt x="241206" y="136622"/>
                  </a:cubicBezTo>
                  <a:lnTo>
                    <a:pt x="241206" y="159304"/>
                  </a:lnTo>
                  <a:cubicBezTo>
                    <a:pt x="241206" y="178775"/>
                    <a:pt x="226233" y="194378"/>
                    <a:pt x="207485" y="194378"/>
                  </a:cubicBezTo>
                  <a:cubicBezTo>
                    <a:pt x="190247" y="194378"/>
                    <a:pt x="175274" y="178775"/>
                    <a:pt x="175274" y="159304"/>
                  </a:cubicBezTo>
                  <a:lnTo>
                    <a:pt x="175274" y="136622"/>
                  </a:lnTo>
                  <a:cubicBezTo>
                    <a:pt x="175274" y="124166"/>
                    <a:pt x="185025" y="113217"/>
                    <a:pt x="197734" y="113217"/>
                  </a:cubicBezTo>
                  <a:close/>
                  <a:moveTo>
                    <a:pt x="218746" y="216274"/>
                  </a:moveTo>
                  <a:lnTo>
                    <a:pt x="218746" y="217061"/>
                  </a:lnTo>
                  <a:cubicBezTo>
                    <a:pt x="220256" y="221715"/>
                    <a:pt x="221011" y="226435"/>
                    <a:pt x="222458" y="231877"/>
                  </a:cubicBezTo>
                  <a:lnTo>
                    <a:pt x="208995" y="245906"/>
                  </a:lnTo>
                  <a:lnTo>
                    <a:pt x="206730" y="245906"/>
                  </a:lnTo>
                  <a:lnTo>
                    <a:pt x="192512" y="231877"/>
                  </a:lnTo>
                  <a:cubicBezTo>
                    <a:pt x="194777" y="228730"/>
                    <a:pt x="195532" y="224862"/>
                    <a:pt x="195532" y="220929"/>
                  </a:cubicBezTo>
                  <a:lnTo>
                    <a:pt x="195532" y="216274"/>
                  </a:lnTo>
                  <a:close/>
                  <a:moveTo>
                    <a:pt x="340859" y="325559"/>
                  </a:moveTo>
                  <a:lnTo>
                    <a:pt x="340859" y="460542"/>
                  </a:lnTo>
                  <a:lnTo>
                    <a:pt x="340105" y="460542"/>
                  </a:lnTo>
                  <a:lnTo>
                    <a:pt x="273417" y="510497"/>
                  </a:lnTo>
                  <a:lnTo>
                    <a:pt x="273417" y="339588"/>
                  </a:lnTo>
                  <a:cubicBezTo>
                    <a:pt x="278639" y="343456"/>
                    <a:pt x="285371" y="346603"/>
                    <a:pt x="292920" y="347389"/>
                  </a:cubicBezTo>
                  <a:lnTo>
                    <a:pt x="301099" y="347389"/>
                  </a:lnTo>
                  <a:cubicBezTo>
                    <a:pt x="310095" y="346603"/>
                    <a:pt x="318337" y="343456"/>
                    <a:pt x="325068" y="338015"/>
                  </a:cubicBezTo>
                  <a:lnTo>
                    <a:pt x="340859" y="325559"/>
                  </a:lnTo>
                  <a:close/>
                  <a:moveTo>
                    <a:pt x="179049" y="245119"/>
                  </a:moveTo>
                  <a:lnTo>
                    <a:pt x="194777" y="261509"/>
                  </a:lnTo>
                  <a:cubicBezTo>
                    <a:pt x="198488" y="265442"/>
                    <a:pt x="203773" y="268523"/>
                    <a:pt x="209750" y="268523"/>
                  </a:cubicBezTo>
                  <a:cubicBezTo>
                    <a:pt x="214972" y="268523"/>
                    <a:pt x="221011" y="267016"/>
                    <a:pt x="224723" y="261509"/>
                  </a:cubicBezTo>
                  <a:lnTo>
                    <a:pt x="238941" y="247479"/>
                  </a:lnTo>
                  <a:cubicBezTo>
                    <a:pt x="243471" y="249053"/>
                    <a:pt x="247938" y="250626"/>
                    <a:pt x="252467" y="250626"/>
                  </a:cubicBezTo>
                  <a:cubicBezTo>
                    <a:pt x="256179" y="250626"/>
                    <a:pt x="259199" y="252921"/>
                    <a:pt x="262156" y="256068"/>
                  </a:cubicBezTo>
                  <a:lnTo>
                    <a:pt x="292165" y="295074"/>
                  </a:lnTo>
                  <a:cubicBezTo>
                    <a:pt x="294178" y="297697"/>
                    <a:pt x="297198" y="298811"/>
                    <a:pt x="300029" y="298811"/>
                  </a:cubicBezTo>
                  <a:cubicBezTo>
                    <a:pt x="302420" y="298811"/>
                    <a:pt x="304685" y="298090"/>
                    <a:pt x="306383" y="296648"/>
                  </a:cubicBezTo>
                  <a:lnTo>
                    <a:pt x="342306" y="266229"/>
                  </a:lnTo>
                  <a:cubicBezTo>
                    <a:pt x="344949" y="264262"/>
                    <a:pt x="348157" y="263279"/>
                    <a:pt x="351114" y="263279"/>
                  </a:cubicBezTo>
                  <a:cubicBezTo>
                    <a:pt x="354134" y="263279"/>
                    <a:pt x="356965" y="264262"/>
                    <a:pt x="358790" y="266229"/>
                  </a:cubicBezTo>
                  <a:cubicBezTo>
                    <a:pt x="361054" y="269310"/>
                    <a:pt x="362564" y="272457"/>
                    <a:pt x="362564" y="276390"/>
                  </a:cubicBezTo>
                  <a:cubicBezTo>
                    <a:pt x="361054" y="277111"/>
                    <a:pt x="360299" y="280258"/>
                    <a:pt x="357280" y="282618"/>
                  </a:cubicBezTo>
                  <a:lnTo>
                    <a:pt x="311605" y="320052"/>
                  </a:lnTo>
                  <a:cubicBezTo>
                    <a:pt x="307893" y="323198"/>
                    <a:pt x="304119" y="325559"/>
                    <a:pt x="299652" y="325559"/>
                  </a:cubicBezTo>
                  <a:lnTo>
                    <a:pt x="295122" y="325559"/>
                  </a:lnTo>
                  <a:cubicBezTo>
                    <a:pt x="289145" y="323985"/>
                    <a:pt x="283924" y="321625"/>
                    <a:pt x="280149" y="316184"/>
                  </a:cubicBezTo>
                  <a:lnTo>
                    <a:pt x="271152" y="304449"/>
                  </a:lnTo>
                  <a:cubicBezTo>
                    <a:pt x="269768" y="302023"/>
                    <a:pt x="267189" y="300778"/>
                    <a:pt x="264547" y="300778"/>
                  </a:cubicBezTo>
                  <a:cubicBezTo>
                    <a:pt x="262974" y="300778"/>
                    <a:pt x="261338" y="301237"/>
                    <a:pt x="259954" y="302089"/>
                  </a:cubicBezTo>
                  <a:cubicBezTo>
                    <a:pt x="256179" y="303662"/>
                    <a:pt x="253914" y="307596"/>
                    <a:pt x="253914" y="311464"/>
                  </a:cubicBezTo>
                  <a:lnTo>
                    <a:pt x="253914" y="525378"/>
                  </a:lnTo>
                  <a:lnTo>
                    <a:pt x="229945" y="542554"/>
                  </a:lnTo>
                  <a:lnTo>
                    <a:pt x="229945" y="443366"/>
                  </a:lnTo>
                  <a:cubicBezTo>
                    <a:pt x="229945" y="437138"/>
                    <a:pt x="225478" y="432483"/>
                    <a:pt x="220256" y="432483"/>
                  </a:cubicBezTo>
                  <a:cubicBezTo>
                    <a:pt x="214217" y="432483"/>
                    <a:pt x="209750" y="437138"/>
                    <a:pt x="209750" y="443366"/>
                  </a:cubicBezTo>
                  <a:lnTo>
                    <a:pt x="209750" y="557370"/>
                  </a:lnTo>
                  <a:lnTo>
                    <a:pt x="176029" y="583134"/>
                  </a:lnTo>
                  <a:lnTo>
                    <a:pt x="176029" y="446512"/>
                  </a:lnTo>
                  <a:cubicBezTo>
                    <a:pt x="176029" y="435564"/>
                    <a:pt x="173072" y="425468"/>
                    <a:pt x="169297" y="416094"/>
                  </a:cubicBezTo>
                  <a:lnTo>
                    <a:pt x="158791" y="394197"/>
                  </a:lnTo>
                  <a:cubicBezTo>
                    <a:pt x="156589" y="387969"/>
                    <a:pt x="154324" y="380955"/>
                    <a:pt x="154324" y="373940"/>
                  </a:cubicBezTo>
                  <a:lnTo>
                    <a:pt x="154324" y="264656"/>
                  </a:lnTo>
                  <a:cubicBezTo>
                    <a:pt x="154324" y="260001"/>
                    <a:pt x="157281" y="256068"/>
                    <a:pt x="161056" y="253707"/>
                  </a:cubicBezTo>
                  <a:lnTo>
                    <a:pt x="179049" y="245119"/>
                  </a:lnTo>
                  <a:close/>
                  <a:moveTo>
                    <a:pt x="349793" y="65"/>
                  </a:moveTo>
                  <a:cubicBezTo>
                    <a:pt x="344571" y="65"/>
                    <a:pt x="340105" y="5506"/>
                    <a:pt x="340105" y="10948"/>
                  </a:cubicBezTo>
                  <a:lnTo>
                    <a:pt x="340105" y="241251"/>
                  </a:lnTo>
                  <a:cubicBezTo>
                    <a:pt x="336330" y="242038"/>
                    <a:pt x="332618" y="244333"/>
                    <a:pt x="329598" y="247479"/>
                  </a:cubicBezTo>
                  <a:lnTo>
                    <a:pt x="300407" y="270884"/>
                  </a:lnTo>
                  <a:lnTo>
                    <a:pt x="277129" y="239678"/>
                  </a:lnTo>
                  <a:cubicBezTo>
                    <a:pt x="270397" y="231877"/>
                    <a:pt x="262156" y="226435"/>
                    <a:pt x="251712" y="226435"/>
                  </a:cubicBezTo>
                  <a:cubicBezTo>
                    <a:pt x="244981" y="226435"/>
                    <a:pt x="240451" y="220929"/>
                    <a:pt x="240451" y="214701"/>
                  </a:cubicBezTo>
                  <a:lnTo>
                    <a:pt x="240451" y="202966"/>
                  </a:lnTo>
                  <a:cubicBezTo>
                    <a:pt x="253914" y="193591"/>
                    <a:pt x="262156" y="177202"/>
                    <a:pt x="262156" y="158518"/>
                  </a:cubicBezTo>
                  <a:lnTo>
                    <a:pt x="262156" y="135835"/>
                  </a:lnTo>
                  <a:cubicBezTo>
                    <a:pt x="262156" y="111644"/>
                    <a:pt x="242716" y="91387"/>
                    <a:pt x="218746" y="91387"/>
                  </a:cubicBezTo>
                  <a:lnTo>
                    <a:pt x="197734" y="91387"/>
                  </a:lnTo>
                  <a:cubicBezTo>
                    <a:pt x="173764" y="91387"/>
                    <a:pt x="154324" y="111644"/>
                    <a:pt x="154324" y="135835"/>
                  </a:cubicBezTo>
                  <a:lnTo>
                    <a:pt x="154324" y="158518"/>
                  </a:lnTo>
                  <a:cubicBezTo>
                    <a:pt x="154324" y="177202"/>
                    <a:pt x="162565" y="193591"/>
                    <a:pt x="176029" y="202966"/>
                  </a:cubicBezTo>
                  <a:lnTo>
                    <a:pt x="176029" y="220142"/>
                  </a:lnTo>
                  <a:lnTo>
                    <a:pt x="176029" y="220929"/>
                  </a:lnTo>
                  <a:lnTo>
                    <a:pt x="150549" y="234237"/>
                  </a:lnTo>
                  <a:cubicBezTo>
                    <a:pt x="139351" y="240465"/>
                    <a:pt x="132619" y="252134"/>
                    <a:pt x="132619" y="264656"/>
                  </a:cubicBezTo>
                  <a:lnTo>
                    <a:pt x="132619" y="373940"/>
                  </a:lnTo>
                  <a:cubicBezTo>
                    <a:pt x="132619" y="384888"/>
                    <a:pt x="135576" y="394197"/>
                    <a:pt x="139351" y="404359"/>
                  </a:cubicBezTo>
                  <a:lnTo>
                    <a:pt x="149794" y="425468"/>
                  </a:lnTo>
                  <a:cubicBezTo>
                    <a:pt x="152814" y="432483"/>
                    <a:pt x="154324" y="439498"/>
                    <a:pt x="154324" y="446512"/>
                  </a:cubicBezTo>
                  <a:lnTo>
                    <a:pt x="154324" y="598737"/>
                  </a:lnTo>
                  <a:lnTo>
                    <a:pt x="5284" y="708808"/>
                  </a:lnTo>
                  <a:cubicBezTo>
                    <a:pt x="754" y="711890"/>
                    <a:pt x="0" y="718118"/>
                    <a:pt x="3019" y="723624"/>
                  </a:cubicBezTo>
                  <a:cubicBezTo>
                    <a:pt x="4340" y="726443"/>
                    <a:pt x="7297" y="727820"/>
                    <a:pt x="10443" y="727820"/>
                  </a:cubicBezTo>
                  <a:cubicBezTo>
                    <a:pt x="12519" y="727820"/>
                    <a:pt x="14721" y="727230"/>
                    <a:pt x="16483" y="725984"/>
                  </a:cubicBezTo>
                  <a:lnTo>
                    <a:pt x="349038" y="480078"/>
                  </a:lnTo>
                  <a:lnTo>
                    <a:pt x="681657" y="725984"/>
                  </a:lnTo>
                  <a:cubicBezTo>
                    <a:pt x="683166" y="727492"/>
                    <a:pt x="685368" y="728279"/>
                    <a:pt x="686878" y="728279"/>
                  </a:cubicBezTo>
                  <a:cubicBezTo>
                    <a:pt x="689898" y="728279"/>
                    <a:pt x="693610" y="725984"/>
                    <a:pt x="695875" y="723624"/>
                  </a:cubicBezTo>
                  <a:cubicBezTo>
                    <a:pt x="700405" y="718118"/>
                    <a:pt x="699650" y="711890"/>
                    <a:pt x="694365" y="708808"/>
                  </a:cubicBezTo>
                  <a:lnTo>
                    <a:pt x="360299" y="462115"/>
                  </a:lnTo>
                  <a:lnTo>
                    <a:pt x="360299" y="307596"/>
                  </a:lnTo>
                  <a:lnTo>
                    <a:pt x="370051" y="299794"/>
                  </a:lnTo>
                  <a:cubicBezTo>
                    <a:pt x="377537" y="293501"/>
                    <a:pt x="382004" y="284192"/>
                    <a:pt x="382004" y="274030"/>
                  </a:cubicBezTo>
                  <a:cubicBezTo>
                    <a:pt x="382004" y="264656"/>
                    <a:pt x="378292" y="254494"/>
                    <a:pt x="371561" y="248266"/>
                  </a:cubicBezTo>
                  <a:cubicBezTo>
                    <a:pt x="368541" y="245119"/>
                    <a:pt x="364074" y="242825"/>
                    <a:pt x="360299" y="241251"/>
                  </a:cubicBezTo>
                  <a:lnTo>
                    <a:pt x="360299" y="43726"/>
                  </a:lnTo>
                  <a:lnTo>
                    <a:pt x="497386" y="43726"/>
                  </a:lnTo>
                  <a:lnTo>
                    <a:pt x="483168" y="74211"/>
                  </a:lnTo>
                  <a:cubicBezTo>
                    <a:pt x="480903" y="77292"/>
                    <a:pt x="480903" y="81225"/>
                    <a:pt x="483168" y="84372"/>
                  </a:cubicBezTo>
                  <a:lnTo>
                    <a:pt x="497386" y="114791"/>
                  </a:lnTo>
                  <a:lnTo>
                    <a:pt x="393266" y="114791"/>
                  </a:lnTo>
                  <a:cubicBezTo>
                    <a:pt x="387289" y="114791"/>
                    <a:pt x="382759" y="119445"/>
                    <a:pt x="382759" y="124952"/>
                  </a:cubicBezTo>
                  <a:cubicBezTo>
                    <a:pt x="382759" y="131180"/>
                    <a:pt x="387289" y="135835"/>
                    <a:pt x="393266" y="135835"/>
                  </a:cubicBezTo>
                  <a:lnTo>
                    <a:pt x="513114" y="135835"/>
                  </a:lnTo>
                  <a:cubicBezTo>
                    <a:pt x="516826" y="135835"/>
                    <a:pt x="519846" y="134327"/>
                    <a:pt x="521355" y="131180"/>
                  </a:cubicBezTo>
                  <a:cubicBezTo>
                    <a:pt x="523620" y="128034"/>
                    <a:pt x="523620" y="124166"/>
                    <a:pt x="521355" y="120232"/>
                  </a:cubicBezTo>
                  <a:lnTo>
                    <a:pt x="501853" y="79652"/>
                  </a:lnTo>
                  <a:lnTo>
                    <a:pt x="521355" y="38285"/>
                  </a:lnTo>
                  <a:cubicBezTo>
                    <a:pt x="523620" y="35204"/>
                    <a:pt x="523620" y="31270"/>
                    <a:pt x="521355" y="27337"/>
                  </a:cubicBezTo>
                  <a:cubicBezTo>
                    <a:pt x="519846" y="25043"/>
                    <a:pt x="516134" y="22682"/>
                    <a:pt x="513114" y="22682"/>
                  </a:cubicBezTo>
                  <a:lnTo>
                    <a:pt x="360299" y="22682"/>
                  </a:lnTo>
                  <a:lnTo>
                    <a:pt x="360299" y="10948"/>
                  </a:lnTo>
                  <a:cubicBezTo>
                    <a:pt x="360299" y="5506"/>
                    <a:pt x="355833" y="65"/>
                    <a:pt x="349793" y="65"/>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27" name="Google Shape;174;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uR0AAP0SAAB6HgAAkRMAAAAAAAAmAAAACAAAAP//////////"/>
                </a:ext>
              </a:extLst>
            </p:cNvSpPr>
            <p:nvPr/>
          </p:nvSpPr>
          <p:spPr>
            <a:xfrm>
              <a:off x="4831715" y="3086735"/>
              <a:ext cx="122555" cy="93980"/>
            </a:xfrm>
            <a:custGeom>
              <a:avLst/>
              <a:gdLst/>
              <a:ahLst/>
              <a:cxnLst/>
              <a:rect l="0" t="0" r="122555" b="93980"/>
              <a:pathLst>
                <a:path w="122555" h="93980">
                  <a:moveTo>
                    <a:pt x="10917" y="0"/>
                  </a:moveTo>
                  <a:cubicBezTo>
                    <a:pt x="7762" y="0"/>
                    <a:pt x="4859" y="1442"/>
                    <a:pt x="3029" y="4260"/>
                  </a:cubicBezTo>
                  <a:cubicBezTo>
                    <a:pt x="63" y="9699"/>
                    <a:pt x="820" y="15925"/>
                    <a:pt x="6058" y="19071"/>
                  </a:cubicBezTo>
                  <a:lnTo>
                    <a:pt x="105263" y="92407"/>
                  </a:lnTo>
                  <a:cubicBezTo>
                    <a:pt x="107472" y="93194"/>
                    <a:pt x="108986" y="93980"/>
                    <a:pt x="111258" y="93980"/>
                  </a:cubicBezTo>
                  <a:cubicBezTo>
                    <a:pt x="113530" y="93980"/>
                    <a:pt x="117253" y="92407"/>
                    <a:pt x="119525" y="89261"/>
                  </a:cubicBezTo>
                  <a:cubicBezTo>
                    <a:pt x="122555" y="84608"/>
                    <a:pt x="121040" y="78382"/>
                    <a:pt x="116496" y="74450"/>
                  </a:cubicBezTo>
                  <a:lnTo>
                    <a:pt x="17354" y="1901"/>
                  </a:lnTo>
                  <a:cubicBezTo>
                    <a:pt x="15208" y="655"/>
                    <a:pt x="13000" y="0"/>
                    <a:pt x="10917"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26" name="Google Shape;175;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ZR0AAL0SAACpHQAA+BIAAAAAAAAmAAAACAAAAP//////////"/>
                </a:ext>
              </a:extLst>
            </p:cNvSpPr>
            <p:nvPr/>
          </p:nvSpPr>
          <p:spPr>
            <a:xfrm>
              <a:off x="4778375" y="3046095"/>
              <a:ext cx="43180" cy="37465"/>
            </a:xfrm>
            <a:custGeom>
              <a:avLst/>
              <a:gdLst/>
              <a:ahLst/>
              <a:cxnLst/>
              <a:rect l="0" t="0" r="43180" b="37465"/>
              <a:pathLst>
                <a:path w="43180" h="37465">
                  <a:moveTo>
                    <a:pt x="11045" y="0"/>
                  </a:moveTo>
                  <a:cubicBezTo>
                    <a:pt x="7675" y="0"/>
                    <a:pt x="4181" y="1699"/>
                    <a:pt x="2246" y="4773"/>
                  </a:cubicBezTo>
                  <a:cubicBezTo>
                    <a:pt x="62" y="9415"/>
                    <a:pt x="811" y="16411"/>
                    <a:pt x="5242" y="19549"/>
                  </a:cubicBezTo>
                  <a:lnTo>
                    <a:pt x="26769" y="35895"/>
                  </a:lnTo>
                  <a:cubicBezTo>
                    <a:pt x="28267" y="36680"/>
                    <a:pt x="30513" y="37465"/>
                    <a:pt x="32011" y="37465"/>
                  </a:cubicBezTo>
                  <a:cubicBezTo>
                    <a:pt x="34943" y="37465"/>
                    <a:pt x="38687" y="35895"/>
                    <a:pt x="40871" y="32757"/>
                  </a:cubicBezTo>
                  <a:cubicBezTo>
                    <a:pt x="43118" y="28115"/>
                    <a:pt x="42369" y="21119"/>
                    <a:pt x="37938" y="17980"/>
                  </a:cubicBezTo>
                  <a:lnTo>
                    <a:pt x="16411" y="1634"/>
                  </a:lnTo>
                  <a:cubicBezTo>
                    <a:pt x="14789" y="523"/>
                    <a:pt x="12917" y="0"/>
                    <a:pt x="11045"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grpSp>
      <p:grpSp>
        <p:nvGrpSpPr>
          <p:cNvPr id="29" name="Google Shape;176;g11f8d63e654_3_0"/>
          <p:cNvGrpSpPr>
            <a:extLst>
              <a:ext uri="smNativeData">
                <pr:smNativeData xmlns:pr="smNativeData" xmlns="smNativeData" val="SMDATA_6_tbZCYhMAAAAlAAAAAQAAAA8BAAAAkAAAAEgAAACQAAAASAAAAAAAAAAAAAAAAAAAABcAAAAUAAAAAAAAAAAAAAD/fwAA/38AAAAAAAAJAAAABAAAAAAAAAAfAAAAVAAAAAAAAAAAAAAAAAAAAAAAAAAAAAAAAAAAAAAAAAAAAAAAAAAAAAAAAAAAAAAAAAAAAAAAAAAAAAAAAAAAAAAAAAAAAAAAAAAAAAAAAAAAAAAAAAAAACEAAAAYAAAAFAAAAHgbAAC+HQAAch8AAEAhAAAQAAAAJgAAAAgAAAD/////AAAAAA=="/>
              </a:ext>
            </a:extLst>
          </p:cNvGrpSpPr>
          <p:nvPr/>
        </p:nvGrpSpPr>
        <p:grpSpPr>
          <a:xfrm>
            <a:off x="4465320" y="4834890"/>
            <a:ext cx="646430" cy="570230"/>
            <a:chOff x="4465320" y="4834890"/>
            <a:chExt cx="646430" cy="570230"/>
          </a:xfrm>
        </p:grpSpPr>
        <p:sp>
          <p:nvSpPr>
            <p:cNvPr id="31" name="Google Shape;177;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eBsAAOsdAAByHwAAQCEAAAAAAAAmAAAACAAAAP//////////"/>
                </a:ext>
              </a:extLst>
            </p:cNvSpPr>
            <p:nvPr/>
          </p:nvSpPr>
          <p:spPr>
            <a:xfrm>
              <a:off x="4465320" y="4863465"/>
              <a:ext cx="646430" cy="541655"/>
            </a:xfrm>
            <a:custGeom>
              <a:avLst/>
              <a:gdLst/>
              <a:ahLst/>
              <a:cxnLst/>
              <a:rect l="0" t="0" r="646430" b="541655"/>
              <a:pathLst>
                <a:path w="646430" h="541655">
                  <a:moveTo>
                    <a:pt x="393230" y="148516"/>
                  </a:moveTo>
                  <a:lnTo>
                    <a:pt x="444185" y="166466"/>
                  </a:lnTo>
                  <a:cubicBezTo>
                    <a:pt x="444940" y="166663"/>
                    <a:pt x="445757" y="166728"/>
                    <a:pt x="446512" y="166728"/>
                  </a:cubicBezTo>
                  <a:cubicBezTo>
                    <a:pt x="448903" y="166728"/>
                    <a:pt x="451293" y="165876"/>
                    <a:pt x="452426" y="164108"/>
                  </a:cubicBezTo>
                  <a:lnTo>
                    <a:pt x="468907" y="151595"/>
                  </a:lnTo>
                  <a:lnTo>
                    <a:pt x="581259" y="305286"/>
                  </a:lnTo>
                  <a:lnTo>
                    <a:pt x="564777" y="319306"/>
                  </a:lnTo>
                  <a:cubicBezTo>
                    <a:pt x="564022" y="318520"/>
                    <a:pt x="562512" y="317013"/>
                    <a:pt x="561757" y="317013"/>
                  </a:cubicBezTo>
                  <a:lnTo>
                    <a:pt x="365551" y="206232"/>
                  </a:lnTo>
                  <a:lnTo>
                    <a:pt x="373037" y="194505"/>
                  </a:lnTo>
                  <a:cubicBezTo>
                    <a:pt x="376057" y="189854"/>
                    <a:pt x="375302" y="183630"/>
                    <a:pt x="370773" y="180486"/>
                  </a:cubicBezTo>
                  <a:cubicBezTo>
                    <a:pt x="368885" y="179634"/>
                    <a:pt x="366998" y="179175"/>
                    <a:pt x="365237" y="179175"/>
                  </a:cubicBezTo>
                  <a:cubicBezTo>
                    <a:pt x="362091" y="179175"/>
                    <a:pt x="359198" y="180617"/>
                    <a:pt x="357310" y="183630"/>
                  </a:cubicBezTo>
                  <a:lnTo>
                    <a:pt x="337054" y="217893"/>
                  </a:lnTo>
                  <a:cubicBezTo>
                    <a:pt x="335608" y="219465"/>
                    <a:pt x="334853" y="221038"/>
                    <a:pt x="334853" y="222610"/>
                  </a:cubicBezTo>
                  <a:lnTo>
                    <a:pt x="334853" y="306859"/>
                  </a:lnTo>
                  <a:cubicBezTo>
                    <a:pt x="334853" y="324023"/>
                    <a:pt x="320636" y="338829"/>
                    <a:pt x="304154" y="338829"/>
                  </a:cubicBezTo>
                  <a:cubicBezTo>
                    <a:pt x="286918" y="338829"/>
                    <a:pt x="273393" y="324023"/>
                    <a:pt x="273393" y="306859"/>
                  </a:cubicBezTo>
                  <a:lnTo>
                    <a:pt x="273393" y="223396"/>
                  </a:lnTo>
                  <a:lnTo>
                    <a:pt x="290629" y="148516"/>
                  </a:lnTo>
                  <a:close/>
                  <a:moveTo>
                    <a:pt x="168590" y="115760"/>
                  </a:moveTo>
                  <a:lnTo>
                    <a:pt x="183562" y="124342"/>
                  </a:lnTo>
                  <a:lnTo>
                    <a:pt x="59195" y="347411"/>
                  </a:lnTo>
                  <a:lnTo>
                    <a:pt x="44223" y="338829"/>
                  </a:lnTo>
                  <a:lnTo>
                    <a:pt x="168590" y="115760"/>
                  </a:lnTo>
                  <a:close/>
                  <a:moveTo>
                    <a:pt x="200044" y="310724"/>
                  </a:moveTo>
                  <a:cubicBezTo>
                    <a:pt x="206775" y="310724"/>
                    <a:pt x="211996" y="313082"/>
                    <a:pt x="216525" y="319306"/>
                  </a:cubicBezTo>
                  <a:cubicBezTo>
                    <a:pt x="224011" y="328674"/>
                    <a:pt x="221746" y="342694"/>
                    <a:pt x="211996" y="349769"/>
                  </a:cubicBezTo>
                  <a:lnTo>
                    <a:pt x="146070" y="400410"/>
                  </a:lnTo>
                  <a:cubicBezTo>
                    <a:pt x="142295" y="402900"/>
                    <a:pt x="138017" y="404144"/>
                    <a:pt x="133803" y="404144"/>
                  </a:cubicBezTo>
                  <a:cubicBezTo>
                    <a:pt x="127260" y="404144"/>
                    <a:pt x="120970" y="401131"/>
                    <a:pt x="116881" y="394973"/>
                  </a:cubicBezTo>
                  <a:cubicBezTo>
                    <a:pt x="110150" y="385604"/>
                    <a:pt x="112414" y="371585"/>
                    <a:pt x="121347" y="364575"/>
                  </a:cubicBezTo>
                  <a:lnTo>
                    <a:pt x="188028" y="314655"/>
                  </a:lnTo>
                  <a:cubicBezTo>
                    <a:pt x="191803" y="311510"/>
                    <a:pt x="196269" y="310724"/>
                    <a:pt x="200044" y="310724"/>
                  </a:cubicBezTo>
                  <a:close/>
                  <a:moveTo>
                    <a:pt x="237473" y="359858"/>
                  </a:moveTo>
                  <a:cubicBezTo>
                    <a:pt x="243449" y="359858"/>
                    <a:pt x="248733" y="363789"/>
                    <a:pt x="252445" y="369226"/>
                  </a:cubicBezTo>
                  <a:cubicBezTo>
                    <a:pt x="259931" y="378595"/>
                    <a:pt x="256974" y="392614"/>
                    <a:pt x="247978" y="398903"/>
                  </a:cubicBezTo>
                  <a:lnTo>
                    <a:pt x="197024" y="439455"/>
                  </a:lnTo>
                  <a:cubicBezTo>
                    <a:pt x="193501" y="441879"/>
                    <a:pt x="189538" y="443124"/>
                    <a:pt x="185512" y="443124"/>
                  </a:cubicBezTo>
                  <a:cubicBezTo>
                    <a:pt x="179347" y="443124"/>
                    <a:pt x="173119" y="440111"/>
                    <a:pt x="168590" y="433952"/>
                  </a:cubicBezTo>
                  <a:cubicBezTo>
                    <a:pt x="161796" y="424650"/>
                    <a:pt x="163306" y="409778"/>
                    <a:pt x="173057" y="402769"/>
                  </a:cubicBezTo>
                  <a:lnTo>
                    <a:pt x="222501" y="366147"/>
                  </a:lnTo>
                  <a:cubicBezTo>
                    <a:pt x="224766" y="364575"/>
                    <a:pt x="226213" y="363003"/>
                    <a:pt x="227723" y="362217"/>
                  </a:cubicBezTo>
                  <a:cubicBezTo>
                    <a:pt x="230742" y="361430"/>
                    <a:pt x="233699" y="359858"/>
                    <a:pt x="237473" y="359858"/>
                  </a:cubicBezTo>
                  <a:close/>
                  <a:moveTo>
                    <a:pt x="274211" y="411482"/>
                  </a:moveTo>
                  <a:cubicBezTo>
                    <a:pt x="280187" y="411482"/>
                    <a:pt x="286226" y="414102"/>
                    <a:pt x="290629" y="419147"/>
                  </a:cubicBezTo>
                  <a:cubicBezTo>
                    <a:pt x="298115" y="429301"/>
                    <a:pt x="295913" y="442535"/>
                    <a:pt x="286163" y="449610"/>
                  </a:cubicBezTo>
                  <a:lnTo>
                    <a:pt x="248733" y="478435"/>
                  </a:lnTo>
                  <a:cubicBezTo>
                    <a:pt x="245211" y="480270"/>
                    <a:pt x="240870" y="482038"/>
                    <a:pt x="236970" y="482038"/>
                  </a:cubicBezTo>
                  <a:cubicBezTo>
                    <a:pt x="235837" y="482038"/>
                    <a:pt x="234768" y="481907"/>
                    <a:pt x="233699" y="481580"/>
                  </a:cubicBezTo>
                  <a:cubicBezTo>
                    <a:pt x="227723" y="480794"/>
                    <a:pt x="223256" y="478435"/>
                    <a:pt x="220991" y="472998"/>
                  </a:cubicBezTo>
                  <a:cubicBezTo>
                    <a:pt x="214260" y="463629"/>
                    <a:pt x="215770" y="449610"/>
                    <a:pt x="225458" y="442535"/>
                  </a:cubicBezTo>
                  <a:lnTo>
                    <a:pt x="260686" y="416854"/>
                  </a:lnTo>
                  <a:lnTo>
                    <a:pt x="262195" y="415281"/>
                  </a:lnTo>
                  <a:cubicBezTo>
                    <a:pt x="265844" y="412726"/>
                    <a:pt x="269996" y="411482"/>
                    <a:pt x="274211" y="411482"/>
                  </a:cubicBezTo>
                  <a:close/>
                  <a:moveTo>
                    <a:pt x="180542" y="167252"/>
                  </a:moveTo>
                  <a:lnTo>
                    <a:pt x="198534" y="177341"/>
                  </a:lnTo>
                  <a:cubicBezTo>
                    <a:pt x="199603" y="178520"/>
                    <a:pt x="201113" y="179241"/>
                    <a:pt x="202434" y="179241"/>
                  </a:cubicBezTo>
                  <a:cubicBezTo>
                    <a:pt x="202937" y="179241"/>
                    <a:pt x="203378" y="179110"/>
                    <a:pt x="203755" y="178913"/>
                  </a:cubicBezTo>
                  <a:lnTo>
                    <a:pt x="247978" y="172690"/>
                  </a:lnTo>
                  <a:lnTo>
                    <a:pt x="263705" y="179700"/>
                  </a:lnTo>
                  <a:lnTo>
                    <a:pt x="254710" y="218679"/>
                  </a:lnTo>
                  <a:lnTo>
                    <a:pt x="254710" y="220252"/>
                  </a:lnTo>
                  <a:lnTo>
                    <a:pt x="254710" y="304500"/>
                  </a:lnTo>
                  <a:cubicBezTo>
                    <a:pt x="254710" y="332605"/>
                    <a:pt x="277167" y="355993"/>
                    <a:pt x="304154" y="355993"/>
                  </a:cubicBezTo>
                  <a:cubicBezTo>
                    <a:pt x="331078" y="355993"/>
                    <a:pt x="353536" y="332605"/>
                    <a:pt x="353536" y="304500"/>
                  </a:cubicBezTo>
                  <a:lnTo>
                    <a:pt x="353536" y="223396"/>
                  </a:lnTo>
                  <a:lnTo>
                    <a:pt x="355801" y="220252"/>
                  </a:lnTo>
                  <a:lnTo>
                    <a:pt x="552070" y="331819"/>
                  </a:lnTo>
                  <a:cubicBezTo>
                    <a:pt x="562512" y="339615"/>
                    <a:pt x="566287" y="352062"/>
                    <a:pt x="560311" y="363003"/>
                  </a:cubicBezTo>
                  <a:cubicBezTo>
                    <a:pt x="556725" y="370406"/>
                    <a:pt x="550120" y="374533"/>
                    <a:pt x="542948" y="374533"/>
                  </a:cubicBezTo>
                  <a:cubicBezTo>
                    <a:pt x="539488" y="374533"/>
                    <a:pt x="535966" y="373616"/>
                    <a:pt x="532569" y="371585"/>
                  </a:cubicBezTo>
                  <a:lnTo>
                    <a:pt x="423992" y="310724"/>
                  </a:lnTo>
                  <a:cubicBezTo>
                    <a:pt x="422167" y="309676"/>
                    <a:pt x="420343" y="309152"/>
                    <a:pt x="418645" y="309152"/>
                  </a:cubicBezTo>
                  <a:cubicBezTo>
                    <a:pt x="415373" y="309152"/>
                    <a:pt x="412480" y="311052"/>
                    <a:pt x="410467" y="314655"/>
                  </a:cubicBezTo>
                  <a:cubicBezTo>
                    <a:pt x="408265" y="319306"/>
                    <a:pt x="409712" y="324809"/>
                    <a:pt x="414241" y="327888"/>
                  </a:cubicBezTo>
                  <a:lnTo>
                    <a:pt x="505582" y="379381"/>
                  </a:lnTo>
                  <a:cubicBezTo>
                    <a:pt x="515332" y="385604"/>
                    <a:pt x="519107" y="398117"/>
                    <a:pt x="513823" y="408992"/>
                  </a:cubicBezTo>
                  <a:cubicBezTo>
                    <a:pt x="509796" y="416395"/>
                    <a:pt x="503003" y="420260"/>
                    <a:pt x="495768" y="420260"/>
                  </a:cubicBezTo>
                  <a:cubicBezTo>
                    <a:pt x="492308" y="420260"/>
                    <a:pt x="488786" y="419343"/>
                    <a:pt x="485389" y="417574"/>
                  </a:cubicBezTo>
                  <a:lnTo>
                    <a:pt x="393230" y="364575"/>
                  </a:lnTo>
                  <a:cubicBezTo>
                    <a:pt x="391658" y="363854"/>
                    <a:pt x="390022" y="363461"/>
                    <a:pt x="388449" y="363461"/>
                  </a:cubicBezTo>
                  <a:cubicBezTo>
                    <a:pt x="384989" y="363461"/>
                    <a:pt x="381844" y="365230"/>
                    <a:pt x="379768" y="368440"/>
                  </a:cubicBezTo>
                  <a:cubicBezTo>
                    <a:pt x="376812" y="373943"/>
                    <a:pt x="379013" y="379381"/>
                    <a:pt x="383543" y="382525"/>
                  </a:cubicBezTo>
                  <a:lnTo>
                    <a:pt x="458402" y="425370"/>
                  </a:lnTo>
                  <a:cubicBezTo>
                    <a:pt x="468907" y="430873"/>
                    <a:pt x="472681" y="444107"/>
                    <a:pt x="466642" y="454261"/>
                  </a:cubicBezTo>
                  <a:cubicBezTo>
                    <a:pt x="462994" y="461861"/>
                    <a:pt x="456074" y="466053"/>
                    <a:pt x="448651" y="466053"/>
                  </a:cubicBezTo>
                  <a:cubicBezTo>
                    <a:pt x="445443" y="466053"/>
                    <a:pt x="442109" y="465267"/>
                    <a:pt x="438963" y="463629"/>
                  </a:cubicBezTo>
                  <a:lnTo>
                    <a:pt x="360330" y="418361"/>
                  </a:lnTo>
                  <a:cubicBezTo>
                    <a:pt x="358883" y="417378"/>
                    <a:pt x="357310" y="416985"/>
                    <a:pt x="355738" y="416985"/>
                  </a:cubicBezTo>
                  <a:cubicBezTo>
                    <a:pt x="352341" y="416985"/>
                    <a:pt x="348881" y="419081"/>
                    <a:pt x="346805" y="422291"/>
                  </a:cubicBezTo>
                  <a:cubicBezTo>
                    <a:pt x="344603" y="426943"/>
                    <a:pt x="346050" y="433232"/>
                    <a:pt x="350579" y="436311"/>
                  </a:cubicBezTo>
                  <a:lnTo>
                    <a:pt x="411976" y="469853"/>
                  </a:lnTo>
                  <a:cubicBezTo>
                    <a:pt x="421727" y="476077"/>
                    <a:pt x="425439" y="488590"/>
                    <a:pt x="420217" y="499530"/>
                  </a:cubicBezTo>
                  <a:cubicBezTo>
                    <a:pt x="416191" y="506868"/>
                    <a:pt x="409397" y="511060"/>
                    <a:pt x="402163" y="511060"/>
                  </a:cubicBezTo>
                  <a:cubicBezTo>
                    <a:pt x="398703" y="511060"/>
                    <a:pt x="395180" y="510078"/>
                    <a:pt x="391783" y="508112"/>
                  </a:cubicBezTo>
                  <a:lnTo>
                    <a:pt x="349070" y="483873"/>
                  </a:lnTo>
                  <a:cubicBezTo>
                    <a:pt x="349070" y="475291"/>
                    <a:pt x="346050" y="465202"/>
                    <a:pt x="340074" y="458192"/>
                  </a:cubicBezTo>
                  <a:cubicBezTo>
                    <a:pt x="333343" y="448824"/>
                    <a:pt x="322838" y="442535"/>
                    <a:pt x="311640" y="441814"/>
                  </a:cubicBezTo>
                  <a:lnTo>
                    <a:pt x="311640" y="438669"/>
                  </a:lnTo>
                  <a:cubicBezTo>
                    <a:pt x="313087" y="428515"/>
                    <a:pt x="310130" y="416854"/>
                    <a:pt x="304154" y="407485"/>
                  </a:cubicBezTo>
                  <a:cubicBezTo>
                    <a:pt x="296668" y="398117"/>
                    <a:pt x="286163" y="391894"/>
                    <a:pt x="274903" y="391107"/>
                  </a:cubicBezTo>
                  <a:lnTo>
                    <a:pt x="274903" y="387963"/>
                  </a:lnTo>
                  <a:cubicBezTo>
                    <a:pt x="277167" y="377808"/>
                    <a:pt x="274148" y="366147"/>
                    <a:pt x="267417" y="356779"/>
                  </a:cubicBezTo>
                  <a:cubicBezTo>
                    <a:pt x="259931" y="347411"/>
                    <a:pt x="249425" y="341187"/>
                    <a:pt x="238228" y="340401"/>
                  </a:cubicBezTo>
                  <a:lnTo>
                    <a:pt x="238228" y="337256"/>
                  </a:lnTo>
                  <a:cubicBezTo>
                    <a:pt x="240493" y="327102"/>
                    <a:pt x="237473" y="315441"/>
                    <a:pt x="230742" y="306073"/>
                  </a:cubicBezTo>
                  <a:cubicBezTo>
                    <a:pt x="223130" y="295853"/>
                    <a:pt x="211304" y="290350"/>
                    <a:pt x="199540" y="290350"/>
                  </a:cubicBezTo>
                  <a:cubicBezTo>
                    <a:pt x="191488" y="290350"/>
                    <a:pt x="183499" y="292905"/>
                    <a:pt x="176831" y="298277"/>
                  </a:cubicBezTo>
                  <a:lnTo>
                    <a:pt x="110905" y="348197"/>
                  </a:lnTo>
                  <a:lnTo>
                    <a:pt x="87692" y="334898"/>
                  </a:lnTo>
                  <a:lnTo>
                    <a:pt x="180542" y="167252"/>
                  </a:lnTo>
                  <a:close/>
                  <a:moveTo>
                    <a:pt x="310508" y="460288"/>
                  </a:moveTo>
                  <a:cubicBezTo>
                    <a:pt x="316799" y="460288"/>
                    <a:pt x="322838" y="463171"/>
                    <a:pt x="327367" y="468281"/>
                  </a:cubicBezTo>
                  <a:cubicBezTo>
                    <a:pt x="330323" y="474570"/>
                    <a:pt x="331833" y="479221"/>
                    <a:pt x="331078" y="484659"/>
                  </a:cubicBezTo>
                  <a:cubicBezTo>
                    <a:pt x="330323" y="490948"/>
                    <a:pt x="327367" y="495599"/>
                    <a:pt x="322838" y="499530"/>
                  </a:cubicBezTo>
                  <a:lnTo>
                    <a:pt x="301135" y="515908"/>
                  </a:lnTo>
                  <a:cubicBezTo>
                    <a:pt x="297486" y="518725"/>
                    <a:pt x="293020" y="520166"/>
                    <a:pt x="288616" y="520166"/>
                  </a:cubicBezTo>
                  <a:cubicBezTo>
                    <a:pt x="282263" y="520166"/>
                    <a:pt x="275909" y="517218"/>
                    <a:pt x="271946" y="511191"/>
                  </a:cubicBezTo>
                  <a:cubicBezTo>
                    <a:pt x="265152" y="501823"/>
                    <a:pt x="267417" y="487803"/>
                    <a:pt x="277167" y="480794"/>
                  </a:cubicBezTo>
                  <a:lnTo>
                    <a:pt x="297360" y="465202"/>
                  </a:lnTo>
                  <a:lnTo>
                    <a:pt x="298115" y="464416"/>
                  </a:lnTo>
                  <a:cubicBezTo>
                    <a:pt x="302078" y="461599"/>
                    <a:pt x="306356" y="460288"/>
                    <a:pt x="310508" y="460288"/>
                  </a:cubicBezTo>
                  <a:close/>
                  <a:moveTo>
                    <a:pt x="11323" y="0"/>
                  </a:moveTo>
                  <a:cubicBezTo>
                    <a:pt x="7863" y="0"/>
                    <a:pt x="4341" y="1768"/>
                    <a:pt x="2265" y="4978"/>
                  </a:cubicBezTo>
                  <a:cubicBezTo>
                    <a:pt x="63" y="10416"/>
                    <a:pt x="1510" y="15919"/>
                    <a:pt x="6039" y="18998"/>
                  </a:cubicBezTo>
                  <a:lnTo>
                    <a:pt x="149844" y="104819"/>
                  </a:lnTo>
                  <a:lnTo>
                    <a:pt x="25477" y="327888"/>
                  </a:lnTo>
                  <a:lnTo>
                    <a:pt x="15790" y="322451"/>
                  </a:lnTo>
                  <a:cubicBezTo>
                    <a:pt x="13902" y="321337"/>
                    <a:pt x="12078" y="320813"/>
                    <a:pt x="10317" y="320813"/>
                  </a:cubicBezTo>
                  <a:cubicBezTo>
                    <a:pt x="7108" y="320813"/>
                    <a:pt x="4215" y="322516"/>
                    <a:pt x="2265" y="325530"/>
                  </a:cubicBezTo>
                  <a:cubicBezTo>
                    <a:pt x="63" y="331033"/>
                    <a:pt x="1510" y="336470"/>
                    <a:pt x="6039" y="339615"/>
                  </a:cubicBezTo>
                  <a:lnTo>
                    <a:pt x="55484" y="370012"/>
                  </a:lnTo>
                  <a:cubicBezTo>
                    <a:pt x="57119" y="370995"/>
                    <a:pt x="58755" y="371454"/>
                    <a:pt x="60328" y="371454"/>
                  </a:cubicBezTo>
                  <a:cubicBezTo>
                    <a:pt x="63787" y="371454"/>
                    <a:pt x="66870" y="369357"/>
                    <a:pt x="68946" y="366147"/>
                  </a:cubicBezTo>
                  <a:lnTo>
                    <a:pt x="76432" y="353634"/>
                  </a:lnTo>
                  <a:lnTo>
                    <a:pt x="96688" y="364575"/>
                  </a:lnTo>
                  <a:cubicBezTo>
                    <a:pt x="90649" y="378595"/>
                    <a:pt x="91404" y="394973"/>
                    <a:pt x="99644" y="407485"/>
                  </a:cubicBezTo>
                  <a:cubicBezTo>
                    <a:pt x="107130" y="418361"/>
                    <a:pt x="119145" y="424650"/>
                    <a:pt x="131853" y="424650"/>
                  </a:cubicBezTo>
                  <a:cubicBezTo>
                    <a:pt x="135627" y="424650"/>
                    <a:pt x="140093" y="423077"/>
                    <a:pt x="143868" y="422291"/>
                  </a:cubicBezTo>
                  <a:cubicBezTo>
                    <a:pt x="143868" y="430873"/>
                    <a:pt x="146824" y="440242"/>
                    <a:pt x="151354" y="446465"/>
                  </a:cubicBezTo>
                  <a:cubicBezTo>
                    <a:pt x="158840" y="457406"/>
                    <a:pt x="170792" y="463629"/>
                    <a:pt x="182807" y="463629"/>
                  </a:cubicBezTo>
                  <a:cubicBezTo>
                    <a:pt x="186519" y="463629"/>
                    <a:pt x="191803" y="462057"/>
                    <a:pt x="195514" y="461271"/>
                  </a:cubicBezTo>
                  <a:cubicBezTo>
                    <a:pt x="195514" y="469067"/>
                    <a:pt x="197779" y="477649"/>
                    <a:pt x="203000" y="484659"/>
                  </a:cubicBezTo>
                  <a:cubicBezTo>
                    <a:pt x="209039" y="493241"/>
                    <a:pt x="217972" y="499530"/>
                    <a:pt x="229232" y="501037"/>
                  </a:cubicBezTo>
                  <a:cubicBezTo>
                    <a:pt x="230742" y="501037"/>
                    <a:pt x="233699" y="502609"/>
                    <a:pt x="235208" y="502609"/>
                  </a:cubicBezTo>
                  <a:cubicBezTo>
                    <a:pt x="238983" y="502609"/>
                    <a:pt x="244204" y="501037"/>
                    <a:pt x="247978" y="500251"/>
                  </a:cubicBezTo>
                  <a:cubicBezTo>
                    <a:pt x="247978" y="508833"/>
                    <a:pt x="250180" y="516629"/>
                    <a:pt x="255464" y="523704"/>
                  </a:cubicBezTo>
                  <a:cubicBezTo>
                    <a:pt x="261441" y="532286"/>
                    <a:pt x="270436" y="538510"/>
                    <a:pt x="281634" y="540082"/>
                  </a:cubicBezTo>
                  <a:cubicBezTo>
                    <a:pt x="283143" y="540082"/>
                    <a:pt x="286163" y="541589"/>
                    <a:pt x="287673" y="541589"/>
                  </a:cubicBezTo>
                  <a:cubicBezTo>
                    <a:pt x="296668" y="541589"/>
                    <a:pt x="304154" y="538510"/>
                    <a:pt x="311640" y="533793"/>
                  </a:cubicBezTo>
                  <a:lnTo>
                    <a:pt x="332588" y="516629"/>
                  </a:lnTo>
                  <a:cubicBezTo>
                    <a:pt x="337809" y="512764"/>
                    <a:pt x="341584" y="508833"/>
                    <a:pt x="343848" y="503395"/>
                  </a:cubicBezTo>
                  <a:lnTo>
                    <a:pt x="382788" y="525997"/>
                  </a:lnTo>
                  <a:cubicBezTo>
                    <a:pt x="388009" y="529142"/>
                    <a:pt x="394740" y="530714"/>
                    <a:pt x="401471" y="530714"/>
                  </a:cubicBezTo>
                  <a:cubicBezTo>
                    <a:pt x="405245" y="530714"/>
                    <a:pt x="408957" y="529928"/>
                    <a:pt x="412731" y="529142"/>
                  </a:cubicBezTo>
                  <a:cubicBezTo>
                    <a:pt x="422482" y="525997"/>
                    <a:pt x="431478" y="518987"/>
                    <a:pt x="435944" y="509619"/>
                  </a:cubicBezTo>
                  <a:cubicBezTo>
                    <a:pt x="439718" y="501037"/>
                    <a:pt x="441165" y="493241"/>
                    <a:pt x="440473" y="484659"/>
                  </a:cubicBezTo>
                  <a:cubicBezTo>
                    <a:pt x="443430" y="484659"/>
                    <a:pt x="444940" y="486231"/>
                    <a:pt x="447959" y="486231"/>
                  </a:cubicBezTo>
                  <a:cubicBezTo>
                    <a:pt x="462176" y="486231"/>
                    <a:pt x="476393" y="478435"/>
                    <a:pt x="482369" y="464416"/>
                  </a:cubicBezTo>
                  <a:cubicBezTo>
                    <a:pt x="486144" y="456620"/>
                    <a:pt x="488408" y="448038"/>
                    <a:pt x="487653" y="440242"/>
                  </a:cubicBezTo>
                  <a:cubicBezTo>
                    <a:pt x="489855" y="440242"/>
                    <a:pt x="492120" y="441028"/>
                    <a:pt x="495139" y="441028"/>
                  </a:cubicBezTo>
                  <a:cubicBezTo>
                    <a:pt x="508601" y="441028"/>
                    <a:pt x="522818" y="433232"/>
                    <a:pt x="529549" y="419933"/>
                  </a:cubicBezTo>
                  <a:cubicBezTo>
                    <a:pt x="533324" y="412137"/>
                    <a:pt x="534833" y="404341"/>
                    <a:pt x="534079" y="394973"/>
                  </a:cubicBezTo>
                  <a:cubicBezTo>
                    <a:pt x="537035" y="394973"/>
                    <a:pt x="538545" y="396545"/>
                    <a:pt x="541564" y="396545"/>
                  </a:cubicBezTo>
                  <a:cubicBezTo>
                    <a:pt x="545276" y="396545"/>
                    <a:pt x="549050" y="394973"/>
                    <a:pt x="552762" y="394187"/>
                  </a:cubicBezTo>
                  <a:cubicBezTo>
                    <a:pt x="563267" y="391107"/>
                    <a:pt x="571508" y="384818"/>
                    <a:pt x="576037" y="374729"/>
                  </a:cubicBezTo>
                  <a:cubicBezTo>
                    <a:pt x="581259" y="365361"/>
                    <a:pt x="582768" y="354421"/>
                    <a:pt x="578994" y="343480"/>
                  </a:cubicBezTo>
                  <a:cubicBezTo>
                    <a:pt x="578239" y="340401"/>
                    <a:pt x="577484" y="338829"/>
                    <a:pt x="576037" y="336470"/>
                  </a:cubicBezTo>
                  <a:lnTo>
                    <a:pt x="593211" y="324023"/>
                  </a:lnTo>
                  <a:lnTo>
                    <a:pt x="601452" y="335684"/>
                  </a:lnTo>
                  <a:cubicBezTo>
                    <a:pt x="603339" y="338108"/>
                    <a:pt x="606673" y="339353"/>
                    <a:pt x="609818" y="339353"/>
                  </a:cubicBezTo>
                  <a:cubicBezTo>
                    <a:pt x="611705" y="339353"/>
                    <a:pt x="613530" y="338894"/>
                    <a:pt x="614977" y="338043"/>
                  </a:cubicBezTo>
                  <a:lnTo>
                    <a:pt x="641146" y="316227"/>
                  </a:lnTo>
                  <a:cubicBezTo>
                    <a:pt x="645675" y="310724"/>
                    <a:pt x="646430" y="304500"/>
                    <a:pt x="644165" y="299849"/>
                  </a:cubicBezTo>
                  <a:cubicBezTo>
                    <a:pt x="642278" y="297359"/>
                    <a:pt x="638944" y="296180"/>
                    <a:pt x="635799" y="296180"/>
                  </a:cubicBezTo>
                  <a:cubicBezTo>
                    <a:pt x="633912" y="296180"/>
                    <a:pt x="632087" y="296573"/>
                    <a:pt x="630703" y="297490"/>
                  </a:cubicBezTo>
                  <a:lnTo>
                    <a:pt x="611957" y="313082"/>
                  </a:lnTo>
                  <a:lnTo>
                    <a:pt x="462176" y="109470"/>
                  </a:lnTo>
                  <a:lnTo>
                    <a:pt x="547541" y="51754"/>
                  </a:lnTo>
                  <a:cubicBezTo>
                    <a:pt x="552070" y="49461"/>
                    <a:pt x="552762" y="43172"/>
                    <a:pt x="550560" y="38521"/>
                  </a:cubicBezTo>
                  <a:cubicBezTo>
                    <a:pt x="548610" y="35507"/>
                    <a:pt x="545402" y="33804"/>
                    <a:pt x="542193" y="33804"/>
                  </a:cubicBezTo>
                  <a:cubicBezTo>
                    <a:pt x="540432" y="33804"/>
                    <a:pt x="538671" y="34262"/>
                    <a:pt x="537035" y="35376"/>
                  </a:cubicBezTo>
                  <a:lnTo>
                    <a:pt x="443430" y="97809"/>
                  </a:lnTo>
                  <a:cubicBezTo>
                    <a:pt x="438963" y="100888"/>
                    <a:pt x="438209" y="107964"/>
                    <a:pt x="440473" y="112615"/>
                  </a:cubicBezTo>
                  <a:lnTo>
                    <a:pt x="457647" y="136003"/>
                  </a:lnTo>
                  <a:lnTo>
                    <a:pt x="445694" y="145371"/>
                  </a:lnTo>
                  <a:lnTo>
                    <a:pt x="397005" y="128993"/>
                  </a:lnTo>
                  <a:cubicBezTo>
                    <a:pt x="395495" y="128993"/>
                    <a:pt x="394740" y="128207"/>
                    <a:pt x="393985" y="128207"/>
                  </a:cubicBezTo>
                  <a:lnTo>
                    <a:pt x="283143" y="128207"/>
                  </a:lnTo>
                  <a:cubicBezTo>
                    <a:pt x="278677" y="128207"/>
                    <a:pt x="274903" y="131351"/>
                    <a:pt x="274148" y="136003"/>
                  </a:cubicBezTo>
                  <a:lnTo>
                    <a:pt x="267417" y="162535"/>
                  </a:lnTo>
                  <a:lnTo>
                    <a:pt x="251690" y="155526"/>
                  </a:lnTo>
                  <a:cubicBezTo>
                    <a:pt x="249425" y="154739"/>
                    <a:pt x="248733" y="154739"/>
                    <a:pt x="247224" y="154739"/>
                  </a:cubicBezTo>
                  <a:lnTo>
                    <a:pt x="203000" y="159391"/>
                  </a:lnTo>
                  <a:lnTo>
                    <a:pt x="188028" y="150809"/>
                  </a:lnTo>
                  <a:lnTo>
                    <a:pt x="202245" y="125128"/>
                  </a:lnTo>
                  <a:cubicBezTo>
                    <a:pt x="204510" y="120411"/>
                    <a:pt x="203000" y="114187"/>
                    <a:pt x="198534" y="111829"/>
                  </a:cubicBezTo>
                  <a:lnTo>
                    <a:pt x="15790" y="1048"/>
                  </a:lnTo>
                  <a:cubicBezTo>
                    <a:pt x="14406" y="327"/>
                    <a:pt x="12833" y="0"/>
                    <a:pt x="11323"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30" name="Google Shape;178;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h4AAL4dAAByHwAAFR4AAAAAAAAmAAAACAAAAP//////////"/>
                </a:ext>
              </a:extLst>
            </p:cNvSpPr>
            <p:nvPr/>
          </p:nvSpPr>
          <p:spPr>
            <a:xfrm>
              <a:off x="5038090" y="4834890"/>
              <a:ext cx="73660" cy="55245"/>
            </a:xfrm>
            <a:custGeom>
              <a:avLst/>
              <a:gdLst/>
              <a:ahLst/>
              <a:cxnLst/>
              <a:rect l="0" t="0" r="73660" b="55245"/>
              <a:pathLst>
                <a:path w="73660" h="55245">
                  <a:moveTo>
                    <a:pt x="63002" y="0"/>
                  </a:moveTo>
                  <a:cubicBezTo>
                    <a:pt x="61236" y="0"/>
                    <a:pt x="59470" y="521"/>
                    <a:pt x="57894" y="1630"/>
                  </a:cubicBezTo>
                  <a:lnTo>
                    <a:pt x="5297" y="36590"/>
                  </a:lnTo>
                  <a:cubicBezTo>
                    <a:pt x="820" y="39656"/>
                    <a:pt x="63" y="45135"/>
                    <a:pt x="2333" y="50548"/>
                  </a:cubicBezTo>
                  <a:cubicBezTo>
                    <a:pt x="4541" y="52896"/>
                    <a:pt x="7568" y="55179"/>
                    <a:pt x="9838" y="55179"/>
                  </a:cubicBezTo>
                  <a:cubicBezTo>
                    <a:pt x="12045" y="55179"/>
                    <a:pt x="13559" y="53679"/>
                    <a:pt x="15073" y="52896"/>
                  </a:cubicBezTo>
                  <a:lnTo>
                    <a:pt x="67669" y="17936"/>
                  </a:lnTo>
                  <a:cubicBezTo>
                    <a:pt x="72903" y="15588"/>
                    <a:pt x="73660" y="9392"/>
                    <a:pt x="71390" y="4696"/>
                  </a:cubicBezTo>
                  <a:cubicBezTo>
                    <a:pt x="69435" y="1695"/>
                    <a:pt x="66281" y="0"/>
                    <a:pt x="63002" y="0"/>
                  </a:cubicBezTo>
                  <a:close/>
                </a:path>
              </a:pathLst>
            </a:custGeom>
            <a:solidFill>
              <a:srgbClr val="FFFFFF"/>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grpSp>
      <p:grpSp>
        <p:nvGrpSpPr>
          <p:cNvPr id="32" name="Google Shape;179;g11f8d63e654_3_0"/>
          <p:cNvGrpSpPr>
            <a:extLst>
              <a:ext uri="smNativeData">
                <pr:smNativeData xmlns:pr="smNativeData" xmlns="smNativeData" val="SMDATA_6_tbZCYhMAAAAlAAAAAQAAAA8BAAAAkAAAAEgAAACQAAAASAAAAAAAAAAAAAAAAAAAABcAAAAUAAAAAAAAAAAAAAD/fwAA/38AAAAAAAAJAAAABAAAAL0AAAAfAAAAVAAAAAAAAAAAAAAAAAAAAAAAAAAAAAAAAAAAAAAAAAAAAAAAAAAAAAAAAAAAAAAAAAAAAAAAAAAAAAAAAAAAAAAAAAAAAAAAAAAAAAAAAAAAAAAAAAAAACEAAAAYAAAAFAAAAE8eAAACEgAAEysAAE8fAAAQAAAAJgAAAAgAAAD/////AAAAAA=="/>
              </a:ext>
            </a:extLst>
          </p:cNvGrpSpPr>
          <p:nvPr/>
        </p:nvGrpSpPr>
        <p:grpSpPr>
          <a:xfrm>
            <a:off x="4926965" y="2927350"/>
            <a:ext cx="2075180" cy="2162175"/>
            <a:chOff x="4926965" y="2927350"/>
            <a:chExt cx="2075180" cy="2162175"/>
          </a:xfrm>
        </p:grpSpPr>
        <p:sp>
          <p:nvSpPr>
            <p:cNvPr id="35" name="Google Shape;180;g11f8d63e654_3_0"/>
            <p:cNvSpPr>
              <a:extLst>
                <a:ext uri="smNativeData">
                  <pr:smNativeData xmlns:pr="smNativeData" xmlns="smNativeData" val="SMDATA_15_tbZCYhMAAAAlAAAAZgAAAA0AAAAAkAAAAJAAAACQAAAAkAAAAAAAAAABAAAAAAAAAAEAAABQAAAAAAAAAAAA8D8AAAAAAADwPwAAAAAAAOA/AAAAAAAA4D8AAAAAAADgPwAAAAAAAOA/AAAAAAAA4D8AAAAAAADgPwAAAAAAAOA/AAAAAAAA4D8CAAAAjAAAAAEAAAAAAAAA////AABRfAhL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AAEAAAAAAAAAAAAAAAAAAAAAAAAAAAAAAAAAAAAAAAAAAAAAAAJ/f38AAAAAA8zMzADAwP8Af39/AAAAAAAAAAAAAAAAAAAAAAAAAAAAIQAAABgAAAAUAAAATx4AAAISAAATKwAATx8AAAAAAAAmAAAACAAAAP//////////"/>
                </a:ext>
              </a:extLst>
            </p:cNvSpPr>
            <p:nvPr/>
          </p:nvSpPr>
          <p:spPr>
            <a:xfrm>
              <a:off x="4926965" y="2927350"/>
              <a:ext cx="2075180" cy="2162175"/>
            </a:xfrm>
            <a:prstGeom prst="ellipse">
              <a:avLst/>
            </a:prstGeom>
            <a:solidFill>
              <a:srgbClr val="FFFFFF">
                <a:alpha val="25000"/>
              </a:srgbClr>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sp>
          <p:nvSpPr>
            <p:cNvPr id="34" name="Google Shape;181;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9/f4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9/f4AAAAAAEAAAAAAAAAAAAAAAAAAAAAAAAAAAAAAAAAAAAAAAAAAAAAAAJ/f38AAAAAA8zMzADAwP8Af39/AAAAAAAAAAAAAAAAAAAAAAAAAAAAIQAAABgAAAAUAAAASB8AAAUTAAAaKgAATB4AAAAAAAAmAAAACAAAAP//////////"/>
                </a:ext>
              </a:extLst>
            </p:cNvSpPr>
            <p:nvPr/>
          </p:nvSpPr>
          <p:spPr>
            <a:xfrm>
              <a:off x="5085080" y="3091815"/>
              <a:ext cx="1758950" cy="1833245"/>
            </a:xfrm>
            <a:custGeom>
              <a:avLst/>
              <a:gdLst/>
              <a:ahLst/>
              <a:cxnLst/>
              <a:rect l="0" t="0" r="1758950" b="1833245"/>
              <a:pathLst>
                <a:path w="1758950" h="1833245">
                  <a:moveTo>
                    <a:pt x="1758950" y="916622"/>
                  </a:moveTo>
                  <a:cubicBezTo>
                    <a:pt x="1758950" y="1422664"/>
                    <a:pt x="1365299" y="1833245"/>
                    <a:pt x="879662" y="1833245"/>
                  </a:cubicBezTo>
                  <a:cubicBezTo>
                    <a:pt x="394025" y="1833245"/>
                    <a:pt x="0" y="1422664"/>
                    <a:pt x="0" y="916622"/>
                  </a:cubicBezTo>
                  <a:cubicBezTo>
                    <a:pt x="0" y="410580"/>
                    <a:pt x="394025" y="0"/>
                    <a:pt x="879662" y="0"/>
                  </a:cubicBezTo>
                  <a:cubicBezTo>
                    <a:pt x="1365299" y="0"/>
                    <a:pt x="1758950" y="410580"/>
                    <a:pt x="1758950" y="916622"/>
                  </a:cubicBezTo>
                  <a:close/>
                </a:path>
              </a:pathLst>
            </a:custGeom>
            <a:solidFill>
              <a:srgbClr val="F7F7F8"/>
            </a:solidFill>
            <a:ln>
              <a:noFill/>
            </a:ln>
            <a:effectLst/>
          </p:spPr>
          <p:txBody>
            <a:bodyPr vert="horz" wrap="square" lIns="91440" tIns="91440" rIns="91440" bIns="91440" numCol="1" spcCol="215900" anchor="ctr"/>
            <a:lstStyle/>
            <a:p>
              <a:pPr marL="0" indent="0" algn="ctr">
                <a:spcBef>
                  <a:spcPts val="0"/>
                </a:spcBef>
                <a:spcAft>
                  <a:spcPts val="0"/>
                </a:spcAft>
                <a:buNone/>
              </a:pPr>
              <a:r>
                <a:rPr lang="en-in" sz="3200" cap="none">
                  <a:solidFill>
                    <a:srgbClr val="FFFFFF"/>
                  </a:solidFill>
                  <a:latin typeface="Fira Sans Extra Condensed Medium" pitchFamily="0" charset="0"/>
                  <a:ea typeface="Fira Sans Extra Condensed Medium" pitchFamily="0" charset="0"/>
                  <a:cs typeface="Fira Sans Extra Condensed Medium" pitchFamily="0" charset="0"/>
                </a:rPr>
                <a:t>SWOT</a:t>
              </a:r>
              <a:endParaRPr sz="3200" cap="none">
                <a:solidFill>
                  <a:srgbClr val="FFFFFF"/>
                </a:solidFill>
              </a:endParaRPr>
            </a:p>
          </p:txBody>
        </p:sp>
        <p:sp>
          <p:nvSpPr>
            <p:cNvPr id="33" name="Google Shape;182;g11f8d63e654_3_0"/>
            <p:cNvSpPr>
              <a:extLst>
                <a:ext uri="smNativeData">
                  <pr:smNativeData xmlns:pr="smNativeData" xmlns="smNativeData" val="SMDATA_15_tbZCYhMAAAAlAAAACwAAAA0AAAAAkAAAAJAAAACQAAAAkAAAAAAAAAABAAAAAAAAAAEAAABQAAAAAAAAAAAA4D8AAAAAAADgPwAAAAAAAOA/AAAAAAAA4D8AAAAAAADgPwAAAAAAAOA/AAAAAAAA4D8AAAAAAADgPwAAAAAAAOA/AAAAAAAA4D8CAAAAjAAAAAEAAAAAAAAAhp+yAABRfAgAAAAAAAAAAAAAAAAAAAAAAAAAAAAAAAAAAAAAeAAAAAEAAABAAAAAAAAAAAAAAAB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hp+yAAAAAAEAAAAAAAAAAAAAAAAAAAAAAAAAAAAAAAAAAAAAAAAAAAAAAAJ/f38AAAAAA8zMzADAwP8Af39/AAAAAAAAAAAAAAAAAAAAAAAAAAAAIQAAABgAAAAUAAAAzx8AAJITAACTKQAAvx0AAAAAAAAmAAAACAAAAP//////////"/>
                </a:ext>
              </a:extLst>
            </p:cNvSpPr>
            <p:nvPr/>
          </p:nvSpPr>
          <p:spPr>
            <a:xfrm>
              <a:off x="5170805" y="3181350"/>
              <a:ext cx="1587500" cy="1654175"/>
            </a:xfrm>
            <a:custGeom>
              <a:avLst/>
              <a:gdLst/>
              <a:ahLst/>
              <a:cxnLst/>
              <a:rect l="0" t="0" r="1587500" b="1654175"/>
              <a:pathLst>
                <a:path w="1587500" h="1654175">
                  <a:moveTo>
                    <a:pt x="793750" y="66152"/>
                  </a:moveTo>
                  <a:cubicBezTo>
                    <a:pt x="1196360" y="66152"/>
                    <a:pt x="1524014" y="407568"/>
                    <a:pt x="1524014" y="827087"/>
                  </a:cubicBezTo>
                  <a:cubicBezTo>
                    <a:pt x="1524014" y="1246606"/>
                    <a:pt x="1196360" y="1588022"/>
                    <a:pt x="793750" y="1588022"/>
                  </a:cubicBezTo>
                  <a:cubicBezTo>
                    <a:pt x="391140" y="1588022"/>
                    <a:pt x="63455" y="1246606"/>
                    <a:pt x="63455" y="827087"/>
                  </a:cubicBezTo>
                  <a:cubicBezTo>
                    <a:pt x="63455" y="407568"/>
                    <a:pt x="391140" y="66152"/>
                    <a:pt x="793750" y="66152"/>
                  </a:cubicBezTo>
                  <a:close/>
                  <a:moveTo>
                    <a:pt x="793750" y="32"/>
                  </a:moveTo>
                  <a:cubicBezTo>
                    <a:pt x="355860" y="32"/>
                    <a:pt x="0" y="370838"/>
                    <a:pt x="0" y="827087"/>
                  </a:cubicBezTo>
                  <a:cubicBezTo>
                    <a:pt x="0" y="1283336"/>
                    <a:pt x="355860" y="1654142"/>
                    <a:pt x="793750" y="1654142"/>
                  </a:cubicBezTo>
                  <a:cubicBezTo>
                    <a:pt x="1231609" y="1654142"/>
                    <a:pt x="1587469" y="1283336"/>
                    <a:pt x="1587469" y="827087"/>
                  </a:cubicBezTo>
                  <a:cubicBezTo>
                    <a:pt x="1587469" y="370838"/>
                    <a:pt x="1231609" y="32"/>
                    <a:pt x="793750" y="32"/>
                  </a:cubicBezTo>
                  <a:close/>
                </a:path>
              </a:pathLst>
            </a:custGeom>
            <a:solidFill>
              <a:srgbClr val="869FB2"/>
            </a:solidFill>
            <a:ln>
              <a:noFill/>
            </a:ln>
            <a:effectLst/>
          </p:spPr>
          <p:txBody>
            <a:bodyPr vert="horz" wrap="square" lIns="91440" tIns="91440" rIns="91440" bIns="91440" numCol="1" spcCol="215900" anchor="ctr"/>
            <a:lstStyle/>
            <a:p>
              <a:pPr marL="0" indent="0" algn="l">
                <a:spcBef>
                  <a:spcPts val="0"/>
                </a:spcBef>
                <a:spcAft>
                  <a:spcPts val="0"/>
                </a:spcAft>
                <a:buNone/>
              </a:pPr>
              <a:endParaRPr sz="1800" cap="none">
                <a:solidFill>
                  <a:srgbClr val="FFFFFF"/>
                </a:solidFill>
              </a:endParaRPr>
            </a:p>
          </p:txBody>
        </p:sp>
      </p:grpSp>
    </p:spTree>
  </p:cSld>
  <p:clrMapOvr>
    <a:masterClrMapping/>
  </p:clrMapOvr>
  <p:timing>
    <p:tnLst>
      <p:par>
        <p:cTn id="1" dur="indefinite" restart="never" nodeType="tmRoot"/>
      </p:par>
    </p:tnLst>
  </p:timing>
</p:sld>
</file>

<file path=ppt/slides/slide1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87;p14"/>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Q&amp;A</a:t>
            </a:r>
          </a:p>
        </p:txBody>
      </p:sp>
      <p:sp>
        <p:nvSpPr>
          <p:cNvPr id="3" name="Google Shape;188;p14"/>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sLAADYRQAAACYAABAAAAAmAAAACAAAAD0wAAD/HwAA"/>
              </a:ext>
            </a:extLst>
          </p:cNvSpPr>
          <p:nvPr>
            <p:ph type="body" idx="1"/>
          </p:nvPr>
        </p:nvSpPr>
        <p:spPr>
          <a:xfrm>
            <a:off x="838200" y="1825625"/>
            <a:ext cx="10515600" cy="4351655"/>
          </a:xfrm>
          <a:noFill/>
          <a:ln>
            <a:noFill/>
          </a:ln>
        </p:spPr>
        <p:txBody>
          <a:bodyPr vert="horz" wrap="square" lIns="91440" tIns="45720" rIns="91440" bIns="45720" numCol="1" spcCol="215900" anchor="t">
            <a:prstTxWarp prst="textNoShape">
              <a:avLst/>
            </a:prstTxWarp>
          </a:bodyPr>
          <a:lstStyle/>
          <a:p>
            <a:pPr marL="228600" indent="-50800" algn="l">
              <a:lnSpc>
                <a:spcPct val="90000"/>
              </a:lnSpc>
              <a:spcBef>
                <a:spcPts val="0"/>
              </a:spcBef>
              <a:spcAft>
                <a:spcPts val="2100"/>
              </a:spcAft>
              <a:buNone/>
            </a:pPr>
          </a:p>
        </p:txBody>
      </p:sp>
    </p:spTree>
  </p:cSld>
  <p:clrMapOvr>
    <a:masterClrMapping/>
  </p:clrMapOvr>
  <p:timing>
    <p:tnLst>
      <p:par>
        <p:cTn id="1" dur="indefinite" restart="never" nodeType="tmRoot"/>
      </p:par>
    </p:tnLst>
  </p:timing>
</p:sld>
</file>

<file path=ppt/slides/slide1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93;p13"/>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Summary</a:t>
            </a:r>
          </a:p>
        </p:txBody>
      </p:sp>
      <p:sp>
        <p:nvSpPr>
          <p:cNvPr id="3" name="Google Shape;194;p13"/>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P8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sLAADYRQAAACYAABAAAAAmAAAACAAAAD0wAAD/HwAA"/>
              </a:ext>
            </a:extLst>
          </p:cNvSpPr>
          <p:nvPr>
            <p:ph type="body" idx="1"/>
          </p:nvPr>
        </p:nvSpPr>
        <p:spPr>
          <a:xfrm>
            <a:off x="838200" y="1825625"/>
            <a:ext cx="10515600" cy="4351655"/>
          </a:xfrm>
          <a:noFill/>
          <a:ln>
            <a:noFill/>
          </a:ln>
        </p:spPr>
        <p:txBody>
          <a:bodyPr vert="horz" wrap="square" lIns="91440" tIns="45720" rIns="91440" bIns="45720" numCol="1" spcCol="215900" anchor="t">
            <a:prstTxWarp prst="textNoShape">
              <a:avLst/>
            </a:prstTxWarp>
          </a:bodyPr>
          <a:lstStyle/>
          <a:p>
            <a:pPr marL="228600" indent="-228600" algn="l">
              <a:lnSpc>
                <a:spcPct val="90000"/>
              </a:lnSpc>
              <a:spcBef>
                <a:spcPts val="0"/>
              </a:spcBef>
              <a:spcAft>
                <a:spcPts val="2100"/>
              </a:spcAft>
              <a:buClrTx/>
              <a:buSzPts val="2800"/>
              <a:buChar char="●"/>
            </a:pPr>
            <a:r>
              <a:rPr lang="en-in" cap="none"/>
              <a:t>Elevator pitch</a:t>
            </a:r>
          </a:p>
        </p:txBody>
      </p:sp>
    </p:spTree>
  </p:cSld>
  <p:clrMapOvr>
    <a:masterClrMapping/>
  </p:clrMapOvr>
  <p:timing>
    <p:tnLst>
      <p:par>
        <p:cTn id="1" dur="indefinite" restart="never" nodeType="tmRoot"/>
      </p:par>
    </p:tnLst>
  </p:timing>
</p:sld>
</file>

<file path=ppt/slides/slide16.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99;p15"/>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APPENDIX/BACKUP</a:t>
            </a:r>
          </a:p>
        </p:txBody>
      </p:sp>
      <p:sp>
        <p:nvSpPr>
          <p:cNvPr id="3" name="Google Shape;200;p15"/>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AAABQAAAAEAAAAAAAAAAAAAAAAAAAAAAAAAAAAAAAAAAAAAAAAAAAAAAAJ/f38AAAAAA8zMzADAwP8Af39/AAAAAAAAAAAAAAAAAAAAAAAAAAAAIQAAABgAAAAUAAAAKAUAADsLAADYRQAAACYAABAAAAAmAAAACAAAAD0wAAD/HwAA"/>
              </a:ext>
            </a:extLst>
          </p:cNvSpPr>
          <p:nvPr>
            <p:ph type="body" idx="1"/>
          </p:nvPr>
        </p:nvSpPr>
        <p:spPr>
          <a:xfrm>
            <a:off x="838200" y="1825625"/>
            <a:ext cx="10515600" cy="4351655"/>
          </a:xfrm>
          <a:noFill/>
          <a:ln>
            <a:noFill/>
          </a:ln>
        </p:spPr>
        <p:txBody>
          <a:bodyPr vert="horz" wrap="square" lIns="91440" tIns="45720" rIns="91440" bIns="45720" numCol="1" spcCol="215900" anchor="t">
            <a:prstTxWarp prst="textNoShape">
              <a:avLst/>
            </a:prstTxWarp>
          </a:bodyPr>
          <a:lstStyle/>
          <a:p>
            <a:pPr marL="228600" indent="-50800" algn="l">
              <a:lnSpc>
                <a:spcPct val="90000"/>
              </a:lnSpc>
              <a:spcBef>
                <a:spcPts val="0"/>
              </a:spcBef>
              <a:spcAft>
                <a:spcPts val="2100"/>
              </a:spcAft>
              <a:buNone/>
            </a:pPr>
          </a:p>
        </p:txBody>
      </p:sp>
    </p:spTree>
  </p:cSld>
  <p:clrMapOvr>
    <a:masterClrMapping/>
  </p:clrMapOvr>
  <p:timing>
    <p:tnLst>
      <p:par>
        <p:cTn id="1" dur="indefinite" restart="never" nodeType="tmRoot"/>
      </p:par>
    </p:tnLst>
  </p:timing>
</p:sld>
</file>

<file path=ppt/slides/slide2.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80;p2"/>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115000"/>
              </a:lnSpc>
              <a:spcBef>
                <a:spcPts val="0"/>
              </a:spcBef>
              <a:spcAft>
                <a:spcPts val="0"/>
              </a:spcAft>
              <a:buNone/>
            </a:pPr>
            <a:r>
              <a:rPr lang="en-in" sz="1200" b="1" cap="none"/>
              <a:t> </a:t>
            </a:r>
            <a:endParaRPr sz="1200" b="1" cap="none"/>
          </a:p>
          <a:p>
            <a:pPr marL="0" indent="0" algn="l">
              <a:lnSpc>
                <a:spcPct val="115000"/>
              </a:lnSpc>
              <a:spcBef>
                <a:spcPts val="0"/>
              </a:spcBef>
              <a:spcAft>
                <a:spcPts val="0"/>
              </a:spcAft>
              <a:buNone/>
            </a:pPr>
            <a:endParaRPr sz="2300" b="1" cap="none"/>
          </a:p>
          <a:p>
            <a:pPr marL="0" indent="0" algn="l">
              <a:lnSpc>
                <a:spcPct val="115000"/>
              </a:lnSpc>
              <a:spcBef>
                <a:spcPts val="0"/>
              </a:spcBef>
              <a:spcAft>
                <a:spcPts val="0"/>
              </a:spcAft>
              <a:buNone/>
            </a:pPr>
            <a:endParaRPr sz="2300" b="1" cap="none"/>
          </a:p>
          <a:p>
            <a:pPr marL="0" indent="0" algn="l">
              <a:lnSpc>
                <a:spcPct val="115000"/>
              </a:lnSpc>
              <a:spcBef>
                <a:spcPts val="0"/>
              </a:spcBef>
              <a:spcAft>
                <a:spcPts val="0"/>
              </a:spcAft>
              <a:buNone/>
            </a:pPr>
            <a:r>
              <a:rPr lang="en-in" sz="2700" b="1" u="sng" cap="none"/>
              <a:t>Forecasting Natural Gas International Prices using advanced Time-Series Techniques</a:t>
            </a:r>
            <a:endParaRPr sz="2700" b="1" u="sng" cap="none"/>
          </a:p>
          <a:p>
            <a:pPr marL="0" indent="0" algn="ctr">
              <a:lnSpc>
                <a:spcPct val="90000"/>
              </a:lnSpc>
              <a:spcBef>
                <a:spcPts val="0"/>
              </a:spcBef>
              <a:spcAft>
                <a:spcPts val="0"/>
              </a:spcAft>
              <a:buNone/>
            </a:pPr>
          </a:p>
          <a:p>
            <a:pPr marL="0" indent="0" algn="l">
              <a:lnSpc>
                <a:spcPct val="90000"/>
              </a:lnSpc>
              <a:spcBef>
                <a:spcPts val="0"/>
              </a:spcBef>
              <a:spcAft>
                <a:spcPts val="0"/>
              </a:spcAft>
              <a:buNone/>
            </a:pPr>
          </a:p>
        </p:txBody>
      </p:sp>
      <p:sp>
        <p:nvSpPr>
          <p:cNvPr id="3" name="Google Shape;81;p2"/>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sLAADYRQAA/yUAABAAAAAmAAAACAAAALwwAAD/HwAA"/>
              </a:ext>
            </a:extLst>
          </p:cNvSpPr>
          <p:nvPr>
            <p:ph type="body" idx="1"/>
          </p:nvPr>
        </p:nvSpPr>
        <p:spPr>
          <a:noFill/>
          <a:ln>
            <a:noFill/>
          </a:ln>
        </p:spPr>
        <p:txBody>
          <a:bodyPr vert="horz" wrap="square" lIns="91440" tIns="45720" rIns="91440" bIns="45720" numCol="1" spcCol="215900" anchor="ctr">
            <a:prstTxWarp prst="textNoShape">
              <a:avLst/>
            </a:prstTxWarp>
          </a:bodyPr>
          <a:lstStyle/>
          <a:p>
            <a:pPr marL="0" indent="0" algn="ctr">
              <a:lnSpc>
                <a:spcPct val="115000"/>
              </a:lnSpc>
              <a:spcBef>
                <a:spcPts val="1000"/>
              </a:spcBef>
              <a:spcAft>
                <a:spcPts val="0"/>
              </a:spcAft>
              <a:buNone/>
            </a:pPr>
            <a:r>
              <a:rPr lang="en-in" sz="2000" b="1" cap="none"/>
              <a:t>Team Name: Coding_Nahi_Aati</a:t>
            </a:r>
            <a:endParaRPr sz="2000" b="1" cap="none"/>
          </a:p>
          <a:p>
            <a:pPr marL="0" indent="0" algn="ctr">
              <a:lnSpc>
                <a:spcPct val="115000"/>
              </a:lnSpc>
              <a:spcBef>
                <a:spcPts val="2100"/>
              </a:spcBef>
              <a:spcAft>
                <a:spcPts val="0"/>
              </a:spcAft>
              <a:buNone/>
            </a:pPr>
            <a:r>
              <a:rPr lang="en-in" sz="2000" b="1" cap="none"/>
              <a:t>Team Leader Name: Shivam Tyagi</a:t>
            </a:r>
            <a:endParaRPr sz="2000" b="1" cap="none"/>
          </a:p>
          <a:p>
            <a:pPr marL="0" indent="0" algn="ctr">
              <a:lnSpc>
                <a:spcPct val="115000"/>
              </a:lnSpc>
              <a:spcBef>
                <a:spcPts val="0"/>
              </a:spcBef>
              <a:spcAft>
                <a:spcPts val="0"/>
              </a:spcAft>
              <a:buNone/>
            </a:pPr>
            <a:endParaRPr sz="2000" b="1" cap="none"/>
          </a:p>
          <a:p>
            <a:pPr marL="0" indent="0" algn="ctr">
              <a:lnSpc>
                <a:spcPct val="115000"/>
              </a:lnSpc>
              <a:spcBef>
                <a:spcPts val="0"/>
              </a:spcBef>
              <a:spcAft>
                <a:spcPts val="0"/>
              </a:spcAft>
              <a:buNone/>
            </a:pPr>
            <a:r>
              <a:rPr lang="en-in" sz="2000" b="1" cap="none"/>
              <a:t>Institute Code (AISHE): U - 1056</a:t>
            </a:r>
            <a:endParaRPr sz="2000" b="1" cap="none"/>
          </a:p>
          <a:p>
            <a:pPr marL="0" indent="0" algn="ctr">
              <a:lnSpc>
                <a:spcPct val="115000"/>
              </a:lnSpc>
              <a:spcBef>
                <a:spcPts val="0"/>
              </a:spcBef>
              <a:spcAft>
                <a:spcPts val="0"/>
              </a:spcAft>
              <a:buNone/>
            </a:pPr>
            <a:endParaRPr sz="2000" b="1" cap="none"/>
          </a:p>
          <a:p>
            <a:pPr marL="0" indent="0" algn="ctr">
              <a:lnSpc>
                <a:spcPct val="115000"/>
              </a:lnSpc>
              <a:spcBef>
                <a:spcPts val="0"/>
              </a:spcBef>
              <a:spcAft>
                <a:spcPts val="0"/>
              </a:spcAft>
              <a:buNone/>
            </a:pPr>
            <a:r>
              <a:rPr lang="en-in" sz="2000" b="1" cap="none"/>
              <a:t>Institute Name: Netaji Subhas University of Technology</a:t>
            </a:r>
            <a:endParaRPr sz="2000" b="1" cap="none"/>
          </a:p>
          <a:p>
            <a:pPr marL="0" indent="0" algn="ctr">
              <a:lnSpc>
                <a:spcPct val="115000"/>
              </a:lnSpc>
              <a:spcBef>
                <a:spcPts val="0"/>
              </a:spcBef>
              <a:spcAft>
                <a:spcPts val="0"/>
              </a:spcAft>
              <a:buNone/>
            </a:pPr>
            <a:endParaRPr sz="2000" b="1" cap="none"/>
          </a:p>
          <a:p>
            <a:pPr marL="0" indent="0" algn="ctr">
              <a:lnSpc>
                <a:spcPct val="115000"/>
              </a:lnSpc>
              <a:spcBef>
                <a:spcPts val="0"/>
              </a:spcBef>
              <a:spcAft>
                <a:spcPts val="0"/>
              </a:spcAft>
              <a:buNone/>
            </a:pPr>
            <a:r>
              <a:rPr lang="en-in" sz="2000" b="1" cap="none"/>
              <a:t>Theme Name: Heritage &amp; Culture</a:t>
            </a:r>
            <a:endParaRPr sz="2000" b="1" cap="none"/>
          </a:p>
          <a:p>
            <a:pPr marL="0" indent="0" algn="l">
              <a:lnSpc>
                <a:spcPct val="90000"/>
              </a:lnSpc>
              <a:spcBef>
                <a:spcPts val="1000"/>
              </a:spcBef>
              <a:spcAft>
                <a:spcPts val="2100"/>
              </a:spcAft>
              <a:buNone/>
            </a:pPr>
            <a:endParaRPr sz="3200" cap="none"/>
          </a:p>
        </p:txBody>
      </p:sp>
    </p:spTree>
  </p:cSld>
  <p:clrMapOvr>
    <a:masterClrMapping/>
  </p:clrMapOvr>
  <p:timing>
    <p:tnLst>
      <p:par>
        <p:cTn id="1" dur="indefinite" restart="never" nodeType="tmRoot"/>
      </p:par>
    </p:tnLst>
  </p:timing>
</p:sld>
</file>

<file path=ppt/slides/slide3.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86;p3"/>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u="sng" cap="none"/>
              <a:t>Problem</a:t>
            </a:r>
            <a:endParaRPr u="sng"/>
          </a:p>
        </p:txBody>
      </p:sp>
      <p:sp>
        <p:nvSpPr>
          <p:cNvPr id="3" name="Google Shape;87;p3"/>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sLAADYRQAAeCgAABAAAAAmAAAACAAAAD0wAAD/HwAA"/>
              </a:ext>
            </a:extLst>
          </p:cNvSpPr>
          <p:nvPr>
            <p:ph type="body" idx="1"/>
          </p:nvPr>
        </p:nvSpPr>
        <p:spPr>
          <a:xfrm>
            <a:off x="838200" y="1825625"/>
            <a:ext cx="10515600" cy="4752975"/>
          </a:xfrm>
          <a:noFill/>
          <a:ln>
            <a:noFill/>
          </a:ln>
        </p:spPr>
        <p:txBody>
          <a:bodyPr vert="horz" wrap="square" lIns="91440" tIns="45720" rIns="91440" bIns="45720" numCol="1" spcCol="215900" anchor="t">
            <a:prstTxWarp prst="textNoShape">
              <a:avLst/>
            </a:prstTxWarp>
          </a:bodyPr>
          <a:lstStyle/>
          <a:p>
            <a:pPr marL="0" indent="0" algn="l">
              <a:lnSpc>
                <a:spcPct val="90000"/>
              </a:lnSpc>
              <a:spcBef>
                <a:spcPts val="0"/>
              </a:spcBef>
              <a:spcAft>
                <a:spcPts val="0"/>
              </a:spcAft>
              <a:buNone/>
            </a:pPr>
            <a:endParaRPr sz="1600" cap="none">
              <a:solidFill>
                <a:srgbClr val="212529"/>
              </a:solidFill>
              <a:latin typeface="Arial" pitchFamily="2" charset="0"/>
              <a:ea typeface="Arial" pitchFamily="2" charset="0"/>
              <a:cs typeface="Arial" pitchFamily="2" charset="0"/>
            </a:endParaRPr>
          </a:p>
          <a:p>
            <a:pPr marL="228600" indent="-190500" algn="l">
              <a:lnSpc>
                <a:spcPct val="90000"/>
              </a:lnSpc>
              <a:spcBef>
                <a:spcPts val="0"/>
              </a:spcBef>
              <a:spcAft>
                <a:spcPts val="0"/>
              </a:spcAft>
              <a:buSzPts val="2200"/>
              <a:buFont typeface="Raleway Medium" pitchFamily="0" charset="0"/>
              <a:buChar char="●"/>
            </a:pPr>
            <a:r>
              <a:rPr lang="en-in" sz="2200" cap="none">
                <a:latin typeface="Raleway Medium" pitchFamily="0" charset="0"/>
                <a:ea typeface="Raleway Medium" pitchFamily="0" charset="0"/>
                <a:cs typeface="Raleway Medium" pitchFamily="0" charset="0"/>
              </a:rPr>
              <a:t>It is required to forecast NATURAL GAS PRICE in international market for the period 2021 to 2026. The historical data is to be extracted programmatically from public websites and models need to be built upon the data. </a:t>
            </a:r>
            <a:endParaRPr sz="2200" cap="none">
              <a:latin typeface="Raleway Medium" pitchFamily="0" charset="0"/>
              <a:ea typeface="Raleway Medium" pitchFamily="0" charset="0"/>
              <a:cs typeface="Raleway Medium" pitchFamily="0" charset="0"/>
            </a:endParaRPr>
          </a:p>
          <a:p>
            <a:pPr marL="457200" indent="0" algn="l">
              <a:lnSpc>
                <a:spcPct val="90000"/>
              </a:lnSpc>
              <a:spcBef>
                <a:spcPts val="0"/>
              </a:spcBef>
              <a:spcAft>
                <a:spcPts val="0"/>
              </a:spcAft>
              <a:buNone/>
            </a:pPr>
            <a:endParaRPr sz="2200" cap="none">
              <a:latin typeface="Raleway Medium" pitchFamily="0" charset="0"/>
              <a:ea typeface="Raleway Medium" pitchFamily="0" charset="0"/>
              <a:cs typeface="Raleway Medium" pitchFamily="0" charset="0"/>
            </a:endParaRPr>
          </a:p>
          <a:p>
            <a:pPr marL="228600" indent="-190500" algn="l">
              <a:lnSpc>
                <a:spcPct val="90000"/>
              </a:lnSpc>
              <a:spcBef>
                <a:spcPts val="0"/>
              </a:spcBef>
              <a:spcAft>
                <a:spcPts val="0"/>
              </a:spcAft>
              <a:buSzPts val="2200"/>
              <a:buFont typeface="Raleway Medium" pitchFamily="0" charset="0"/>
              <a:buChar char="●"/>
            </a:pPr>
            <a:r>
              <a:rPr lang="en-in" sz="2200" cap="none">
                <a:latin typeface="Raleway Medium" pitchFamily="0" charset="0"/>
                <a:ea typeface="Raleway Medium" pitchFamily="0" charset="0"/>
                <a:cs typeface="Raleway Medium" pitchFamily="0" charset="0"/>
              </a:rPr>
              <a:t>The trend may be analyzed vis-á-vis similar commodities like CRUDE OIL, COAL, etc. It is required to develop at least 3 independent advanced forecasting models using time-series analysis like ARIMA, EXPONENTIAL SMOOTHING and NEURAL NETWORKS (LSTM, etc.). </a:t>
            </a:r>
            <a:endParaRPr sz="2200" cap="none">
              <a:latin typeface="Raleway Medium" pitchFamily="0" charset="0"/>
              <a:ea typeface="Raleway Medium" pitchFamily="0" charset="0"/>
              <a:cs typeface="Raleway Medium" pitchFamily="0" charset="0"/>
            </a:endParaRPr>
          </a:p>
        </p:txBody>
      </p:sp>
    </p:spTree>
  </p:cSld>
  <p:clrMapOvr>
    <a:masterClrMapping/>
  </p:clrMapOvr>
  <p:timing>
    <p:tnLst>
      <p:par>
        <p:cTn id="1" dur="indefinite" restart="never" nodeType="tmRoot"/>
      </p:par>
    </p:tnLst>
  </p:timing>
</p:sld>
</file>

<file path=ppt/slides/slide4.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92;p4"/>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u="sng" cap="none"/>
              <a:t>Solution</a:t>
            </a:r>
            <a:endParaRPr u="sng"/>
          </a:p>
        </p:txBody>
      </p:sp>
      <p:sp>
        <p:nvSpPr>
          <p:cNvPr id="3" name="Google Shape;93;p4"/>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gJAADYRQAAACYAABAAAAAmAAAACAAAAD0wAAD/HwAA"/>
              </a:ext>
            </a:extLst>
          </p:cNvSpPr>
          <p:nvPr>
            <p:ph type="body" idx="1"/>
          </p:nvPr>
        </p:nvSpPr>
        <p:spPr>
          <a:xfrm>
            <a:off x="838200" y="1498600"/>
            <a:ext cx="10515600" cy="4678680"/>
          </a:xfrm>
          <a:noFill/>
          <a:ln>
            <a:noFill/>
          </a:ln>
        </p:spPr>
        <p:txBody>
          <a:bodyPr vert="horz" wrap="square" lIns="91440" tIns="45720" rIns="91440" bIns="45720" numCol="1" spcCol="215900" anchor="t">
            <a:prstTxWarp prst="textNoShape">
              <a:avLst/>
            </a:prstTxWarp>
          </a:bodyPr>
          <a:lstStyle/>
          <a:p>
            <a:pPr marL="0" indent="0" algn="l">
              <a:lnSpc>
                <a:spcPct val="90000"/>
              </a:lnSpc>
              <a:spcBef>
                <a:spcPts val="1000"/>
              </a:spcBef>
              <a:spcAft>
                <a:spcPts val="0"/>
              </a:spcAft>
              <a:buNone/>
            </a:pPr>
            <a:r>
              <a:rPr lang="en-in" sz="2200" b="1" cap="none"/>
              <a:t>Proposition</a:t>
            </a:r>
            <a:endParaRPr sz="2200" b="1" cap="none"/>
          </a:p>
          <a:p>
            <a:pPr marL="457200" indent="-355600" algn="l">
              <a:lnSpc>
                <a:spcPct val="115000"/>
              </a:lnSpc>
              <a:spcBef>
                <a:spcPts val="2100"/>
              </a:spcBef>
              <a:spcAft>
                <a:spcPts val="0"/>
              </a:spcAft>
              <a:buSzPts val="2000"/>
              <a:buFontTx/>
              <a:buAutoNum type="arabicPeriod"/>
            </a:pPr>
            <a:r>
              <a:rPr lang="en-in" sz="2000" cap="none"/>
              <a:t>Long term forecasting</a:t>
            </a:r>
            <a:endParaRPr sz="2000" cap="none"/>
          </a:p>
          <a:p>
            <a:pPr marL="457200" indent="-355600" algn="l">
              <a:lnSpc>
                <a:spcPct val="115000"/>
              </a:lnSpc>
              <a:spcBef>
                <a:spcPts val="0"/>
              </a:spcBef>
              <a:spcAft>
                <a:spcPts val="0"/>
              </a:spcAft>
              <a:buSzPts val="2000"/>
              <a:buFontTx/>
              <a:buAutoNum type="arabicPeriod"/>
            </a:pPr>
            <a:r>
              <a:rPr lang="en-in" sz="2000" cap="none"/>
              <a:t>Lowering  market uncertainty</a:t>
            </a:r>
            <a:endParaRPr sz="2000" cap="none"/>
          </a:p>
          <a:p>
            <a:pPr marL="457200" indent="-355600" algn="l">
              <a:lnSpc>
                <a:spcPct val="115000"/>
              </a:lnSpc>
              <a:spcBef>
                <a:spcPts val="0"/>
              </a:spcBef>
              <a:spcAft>
                <a:spcPts val="0"/>
              </a:spcAft>
              <a:buSzPts val="2000"/>
              <a:buFontTx/>
              <a:buAutoNum type="arabicPeriod"/>
            </a:pPr>
            <a:r>
              <a:rPr lang="en-in" sz="2000" cap="none"/>
              <a:t>Past trend analysis</a:t>
            </a:r>
            <a:endParaRPr sz="2000" cap="none"/>
          </a:p>
          <a:p>
            <a:pPr marL="457200" indent="-355600" algn="l">
              <a:lnSpc>
                <a:spcPct val="115000"/>
              </a:lnSpc>
              <a:spcBef>
                <a:spcPts val="0"/>
              </a:spcBef>
              <a:spcAft>
                <a:spcPts val="0"/>
              </a:spcAft>
              <a:buSzPts val="2000"/>
              <a:buFontTx/>
              <a:buAutoNum type="arabicPeriod"/>
            </a:pPr>
            <a:r>
              <a:rPr lang="en-in" sz="2000" cap="none"/>
              <a:t> Rare events detection</a:t>
            </a:r>
            <a:endParaRPr sz="2000" cap="none"/>
          </a:p>
          <a:p>
            <a:pPr marL="457200" indent="0" algn="l">
              <a:lnSpc>
                <a:spcPct val="115000"/>
              </a:lnSpc>
              <a:spcBef>
                <a:spcPts val="0"/>
              </a:spcBef>
              <a:spcAft>
                <a:spcPts val="0"/>
              </a:spcAft>
              <a:buNone/>
            </a:pPr>
            <a:endParaRPr sz="1600" cap="none">
              <a:solidFill>
                <a:srgbClr val="000000"/>
              </a:solidFill>
              <a:latin typeface="Arial" pitchFamily="2" charset="0"/>
              <a:ea typeface="Arial" pitchFamily="2" charset="0"/>
              <a:cs typeface="Arial" pitchFamily="2" charset="0"/>
            </a:endParaRPr>
          </a:p>
          <a:p>
            <a:pPr marL="0" indent="0" algn="l">
              <a:lnSpc>
                <a:spcPct val="90000"/>
              </a:lnSpc>
              <a:spcBef>
                <a:spcPts val="1000"/>
              </a:spcBef>
              <a:spcAft>
                <a:spcPts val="0"/>
              </a:spcAft>
              <a:buNone/>
            </a:pPr>
            <a:r>
              <a:rPr lang="en-in" b="1" cap="none"/>
              <a:t>Value to user</a:t>
            </a:r>
            <a:endParaRPr b="1" cap="none"/>
          </a:p>
          <a:p>
            <a:pPr marL="457200" indent="-323850" algn="l">
              <a:lnSpc>
                <a:spcPct val="115000"/>
              </a:lnSpc>
              <a:spcBef>
                <a:spcPts val="2100"/>
              </a:spcBef>
              <a:spcAft>
                <a:spcPts val="0"/>
              </a:spcAft>
              <a:buSzPts val="1500"/>
              <a:buFontTx/>
              <a:buAutoNum type="arabicPeriod"/>
            </a:pPr>
            <a:r>
              <a:rPr lang="en-in" sz="2100" cap="none"/>
              <a:t>More accuracy in analysis and price prediction</a:t>
            </a:r>
            <a:endParaRPr sz="2100" cap="none"/>
          </a:p>
          <a:p>
            <a:pPr marL="457200" indent="-323850" algn="l">
              <a:lnSpc>
                <a:spcPct val="115000"/>
              </a:lnSpc>
              <a:spcBef>
                <a:spcPts val="0"/>
              </a:spcBef>
              <a:spcAft>
                <a:spcPts val="0"/>
              </a:spcAft>
              <a:buSzPts val="1500"/>
              <a:buFontTx/>
              <a:buAutoNum type="arabicPeriod"/>
            </a:pPr>
            <a:r>
              <a:rPr lang="en-in" sz="2100" cap="none"/>
              <a:t>Ease in decision making for investors</a:t>
            </a:r>
            <a:endParaRPr sz="2100" cap="none"/>
          </a:p>
          <a:p>
            <a:pPr marL="457200" indent="-323850" algn="l">
              <a:lnSpc>
                <a:spcPct val="115000"/>
              </a:lnSpc>
              <a:spcBef>
                <a:spcPts val="0"/>
              </a:spcBef>
              <a:spcAft>
                <a:spcPts val="0"/>
              </a:spcAft>
              <a:buSzPts val="1500"/>
              <a:buFontTx/>
              <a:buAutoNum type="arabicPeriod"/>
            </a:pPr>
            <a:r>
              <a:rPr lang="en-in" sz="2100" cap="none"/>
              <a:t>Knowing updates through budget friendly subscription</a:t>
            </a:r>
            <a:endParaRPr sz="2100" cap="none"/>
          </a:p>
          <a:p>
            <a:pPr marL="457200" indent="0" algn="l">
              <a:lnSpc>
                <a:spcPct val="90000"/>
              </a:lnSpc>
              <a:spcBef>
                <a:spcPts val="2100"/>
              </a:spcBef>
              <a:spcAft>
                <a:spcPts val="0"/>
              </a:spcAft>
              <a:buNone/>
            </a:pPr>
          </a:p>
          <a:p>
            <a:pPr marL="457200" indent="0" algn="l">
              <a:lnSpc>
                <a:spcPct val="90000"/>
              </a:lnSpc>
              <a:spcBef>
                <a:spcPts val="2100"/>
              </a:spcBef>
              <a:spcAft>
                <a:spcPts val="0"/>
              </a:spcAft>
              <a:buNone/>
            </a:pPr>
          </a:p>
          <a:p>
            <a:pPr marL="457200" indent="0" algn="l">
              <a:lnSpc>
                <a:spcPct val="90000"/>
              </a:lnSpc>
              <a:spcBef>
                <a:spcPts val="2100"/>
              </a:spcBef>
              <a:spcAft>
                <a:spcPts val="0"/>
              </a:spcAft>
              <a:buNone/>
            </a:pPr>
          </a:p>
          <a:p>
            <a:pPr marL="457200" indent="0" algn="l">
              <a:lnSpc>
                <a:spcPct val="90000"/>
              </a:lnSpc>
              <a:spcBef>
                <a:spcPts val="2100"/>
              </a:spcBef>
              <a:spcAft>
                <a:spcPts val="0"/>
              </a:spcAft>
              <a:buNone/>
            </a:pPr>
          </a:p>
          <a:p>
            <a:pPr marL="457200" indent="0" algn="l">
              <a:lnSpc>
                <a:spcPct val="90000"/>
              </a:lnSpc>
              <a:spcBef>
                <a:spcPts val="2100"/>
              </a:spcBef>
              <a:spcAft>
                <a:spcPts val="2100"/>
              </a:spcAft>
              <a:buNone/>
            </a:pPr>
          </a:p>
        </p:txBody>
      </p:sp>
    </p:spTree>
  </p:cSld>
  <p:clrMapOvr>
    <a:masterClrMapping/>
  </p:clrMapOvr>
  <p:timing>
    <p:tnLst>
      <p:par>
        <p:cTn id="1" dur="indefinite" restart="never" nodeType="tmRoot"/>
      </p:par>
    </p:tnLst>
  </p:timing>
</p:sld>
</file>

<file path=ppt/slides/slide5.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98;p5"/>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Market Size</a:t>
            </a:r>
          </a:p>
        </p:txBody>
      </p:sp>
      <p:sp>
        <p:nvSpPr>
          <p:cNvPr id="3" name="Google Shape;99;p5"/>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sLAADYRQAAACYAAAAAAAAmAAAACAAAAD0wAAD/HwAA"/>
              </a:ext>
            </a:extLst>
          </p:cNvSpPr>
          <p:nvPr>
            <p:ph type="body" idx="1"/>
          </p:nvPr>
        </p:nvSpPr>
        <p:spPr>
          <a:xfrm>
            <a:off x="838200" y="1825625"/>
            <a:ext cx="10515600" cy="4351655"/>
          </a:xfrm>
          <a:noFill/>
          <a:ln>
            <a:noFill/>
          </a:ln>
        </p:spPr>
        <p:txBody>
          <a:bodyPr vert="horz" wrap="square" lIns="91440" tIns="45720" rIns="91440" bIns="45720" numCol="1" spcCol="215900" anchor="t">
            <a:prstTxWarp prst="textNoShape">
              <a:avLst/>
            </a:prstTxWarp>
          </a:bodyPr>
          <a:lstStyle/>
          <a:p>
            <a:pPr marL="342900" algn="l">
              <a:lnSpc>
                <a:spcPct val="90000"/>
              </a:lnSpc>
              <a:spcBef>
                <a:spcPts val="2100"/>
              </a:spcBef>
              <a:spcAft>
                <a:spcPts val="2100"/>
              </a:spcAft>
              <a:buSzTx/>
              <a:buFont typeface="Wingdings" pitchFamily="2" charset="2"/>
              <a:buChar char=""/>
            </a:pPr>
            <a:r>
              <a:t>Size of market- </a:t>
            </a:r>
            <a:br/>
            <a:r>
              <a:t>The potential customers for our product are large companies in power sector, PSUs, Refinery etc. The market of natural gas is around $1031.55 Billion in the world and getting an edge on when to sell and buy to maximize profits is big deal. All the interested parties will buy the product to get an accurate forecast of the prices.</a:t>
            </a:r>
          </a:p>
          <a:p>
            <a:pPr marL="342900" algn="l">
              <a:lnSpc>
                <a:spcPct val="90000"/>
              </a:lnSpc>
              <a:spcBef>
                <a:spcPts val="2100"/>
              </a:spcBef>
              <a:spcAft>
                <a:spcPts val="2100"/>
              </a:spcAft>
              <a:buSzTx/>
              <a:buFont typeface="Wingdings" pitchFamily="2" charset="2"/>
              <a:buChar char=""/>
            </a:pPr>
            <a:br/>
            <a:r>
              <a:t>Sales and distribution-</a:t>
            </a:r>
            <a:br/>
            <a:r>
              <a:t>The software will be sold on subscription model and will be available of the website.</a:t>
            </a:r>
            <a:br/>
            <a:r>
              <a:t>Total available market</a:t>
            </a:r>
          </a:p>
        </p:txBody>
      </p:sp>
    </p:spTree>
  </p:cSld>
  <p:clrMapOvr>
    <a:masterClrMapping/>
  </p:clrMapOvr>
  <p:timing>
    <p:tnLst>
      <p:par>
        <p:cTn id="1" dur="indefinite" restart="never" nodeType="tmRoot"/>
      </p:par>
    </p:tnLst>
  </p:timing>
</p:sld>
</file>

<file path=ppt/slides/slide6.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05;p6"/>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Market Validation</a:t>
            </a:r>
          </a:p>
        </p:txBody>
      </p:sp>
      <p:sp>
        <p:nvSpPr>
          <p:cNvPr id="3" name="Google Shape;106;p6"/>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ggQAAGcKAAAyRQAAKyUAABAAAAAmAAAACAAAAD0wAAD/HwAA"/>
              </a:ext>
            </a:extLst>
          </p:cNvSpPr>
          <p:nvPr>
            <p:ph type="body" idx="1"/>
          </p:nvPr>
        </p:nvSpPr>
        <p:spPr>
          <a:xfrm>
            <a:off x="732790" y="1691005"/>
            <a:ext cx="10515600" cy="4351020"/>
          </a:xfrm>
          <a:noFill/>
          <a:ln>
            <a:noFill/>
          </a:ln>
        </p:spPr>
        <p:txBody>
          <a:bodyPr vert="horz" wrap="square" lIns="91440" tIns="45720" rIns="91440" bIns="45720" numCol="1" spcCol="215900" anchor="t">
            <a:prstTxWarp prst="textNoShape">
              <a:avLst/>
            </a:prstTxWarp>
          </a:bodyPr>
          <a:lstStyle/>
          <a:p>
            <a:pPr marL="228600" indent="-228600" algn="l">
              <a:lnSpc>
                <a:spcPct val="90000"/>
              </a:lnSpc>
              <a:spcBef>
                <a:spcPts val="0"/>
              </a:spcBef>
              <a:spcAft>
                <a:spcPts val="2100"/>
              </a:spcAft>
              <a:buClrTx/>
              <a:buSzPts val="2800"/>
              <a:buChar char="●"/>
            </a:pPr>
            <a:r>
              <a:rPr lang="en-in" cap="none"/>
              <a:t>Development time</a:t>
            </a:r>
          </a:p>
        </p:txBody>
      </p:sp>
    </p:spTree>
  </p:cSld>
  <p:clrMapOvr>
    <a:masterClrMapping/>
  </p:clrMapOvr>
  <p:timing>
    <p:tnLst>
      <p:par>
        <p:cTn id="1" dur="indefinite" restart="never" nodeType="tmRoot"/>
      </p:par>
    </p:tnLst>
  </p:timing>
</p:sld>
</file>

<file path=ppt/slides/slide7.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11;p7"/>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F8AY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Product</a:t>
            </a:r>
          </a:p>
        </p:txBody>
      </p:sp>
      <p:sp>
        <p:nvSpPr>
          <p:cNvPr id="3" name="Google Shape;112;p7"/>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sLAADYRQAAACYAABAAAAAmAAAACAAAAD0wAAD/HwAA"/>
              </a:ext>
            </a:extLst>
          </p:cNvSpPr>
          <p:nvPr>
            <p:ph type="body" idx="1"/>
          </p:nvPr>
        </p:nvSpPr>
        <p:spPr>
          <a:xfrm>
            <a:off x="838200" y="1825625"/>
            <a:ext cx="10515600" cy="4351655"/>
          </a:xfrm>
          <a:noFill/>
          <a:ln>
            <a:noFill/>
          </a:ln>
        </p:spPr>
        <p:txBody>
          <a:bodyPr vert="horz" wrap="square" lIns="91440" tIns="45720" rIns="91440" bIns="45720" numCol="1" spcCol="215900" anchor="t">
            <a:prstTxWarp prst="textNoShape">
              <a:avLst/>
            </a:prstTxWarp>
          </a:bodyPr>
          <a:lstStyle/>
          <a:p>
            <a:pPr marL="228600" indent="-228600" algn="l">
              <a:lnSpc>
                <a:spcPct val="90000"/>
              </a:lnSpc>
              <a:spcBef>
                <a:spcPts val="0"/>
              </a:spcBef>
              <a:spcAft>
                <a:spcPts val="0"/>
              </a:spcAft>
              <a:buClrTx/>
              <a:buSzPts val="2800"/>
              <a:buChar char="●"/>
            </a:pPr>
            <a:r>
              <a:rPr lang="en-in" cap="none"/>
              <a:t>Architecture -&gt; </a:t>
            </a:r>
          </a:p>
          <a:p>
            <a:pPr marL="228600" indent="-228600" algn="l">
              <a:lnSpc>
                <a:spcPct val="90000"/>
              </a:lnSpc>
              <a:spcBef>
                <a:spcPts val="1000"/>
              </a:spcBef>
              <a:spcAft>
                <a:spcPts val="0"/>
              </a:spcAft>
              <a:buClrTx/>
              <a:buSzPts val="2800"/>
              <a:buChar char="●"/>
            </a:pPr>
            <a:r>
              <a:rPr lang="en-in" cap="none"/>
              <a:t>Adjacent markets</a:t>
            </a:r>
          </a:p>
          <a:p>
            <a:pPr marL="228600" indent="-228600" algn="l">
              <a:lnSpc>
                <a:spcPct val="90000"/>
              </a:lnSpc>
              <a:spcBef>
                <a:spcPts val="1000"/>
              </a:spcBef>
              <a:spcAft>
                <a:spcPts val="0"/>
              </a:spcAft>
              <a:buClrTx/>
              <a:buSzPts val="2800"/>
              <a:buChar char="●"/>
            </a:pPr>
            <a:r>
              <a:rPr lang="en-in" cap="none"/>
              <a:t>Metrics</a:t>
            </a:r>
          </a:p>
          <a:p>
            <a:pPr marL="228600" indent="-228600" algn="l">
              <a:lnSpc>
                <a:spcPct val="90000"/>
              </a:lnSpc>
              <a:spcBef>
                <a:spcPts val="1000"/>
              </a:spcBef>
              <a:spcAft>
                <a:spcPts val="0"/>
              </a:spcAft>
              <a:buClrTx/>
              <a:buSzPts val="2800"/>
              <a:buChar char="●"/>
            </a:pPr>
            <a:r>
              <a:rPr lang="en-in" cap="none"/>
              <a:t>Saleability</a:t>
            </a:r>
          </a:p>
          <a:p>
            <a:pPr marL="228600" indent="-228600" algn="l">
              <a:lnSpc>
                <a:spcPct val="90000"/>
              </a:lnSpc>
              <a:spcBef>
                <a:spcPts val="1000"/>
              </a:spcBef>
              <a:spcAft>
                <a:spcPts val="0"/>
              </a:spcAft>
              <a:buClrTx/>
              <a:buSzPts val="2800"/>
              <a:buChar char="●"/>
            </a:pPr>
            <a:r>
              <a:rPr lang="en-in" cap="none"/>
              <a:t>Channels</a:t>
            </a:r>
          </a:p>
          <a:p>
            <a:pPr marL="228600" indent="-50800" algn="l">
              <a:lnSpc>
                <a:spcPct val="90000"/>
              </a:lnSpc>
              <a:spcBef>
                <a:spcPts val="1000"/>
              </a:spcBef>
              <a:spcAft>
                <a:spcPts val="2100"/>
              </a:spcAft>
              <a:buNone/>
            </a:pPr>
          </a:p>
        </p:txBody>
      </p:sp>
    </p:spTree>
  </p:cSld>
  <p:clrMapOvr>
    <a:masterClrMapping/>
  </p:clrMapOvr>
  <p:timing>
    <p:tnLst>
      <p:par>
        <p:cTn id="1" dur="indefinite" restart="never" nodeType="tmRoot"/>
      </p:par>
    </p:tnLst>
  </p:timing>
</p:sld>
</file>

<file path=ppt/slides/slide8.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17;p8"/>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8CAADYRQAAtQkAABAAAAAmAAAACAAAAD0wAAD/HwAA"/>
              </a:ext>
            </a:extLst>
          </p:cNvSpPr>
          <p:nvPr>
            <p:ph type="title"/>
          </p:nvPr>
        </p:nvSpPr>
        <p:spPr>
          <a:xfrm>
            <a:off x="838200" y="365125"/>
            <a:ext cx="10515600" cy="1212850"/>
          </a:xfrm>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Business Model</a:t>
            </a:r>
          </a:p>
        </p:txBody>
      </p:sp>
      <p:sp>
        <p:nvSpPr>
          <p:cNvPr id="3" name="Google Shape;118;p8"/>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NUIAADYRQAAcygAABAAAAAmAAAACAAAAD0wAAD/HwAA"/>
              </a:ext>
            </a:extLst>
          </p:cNvSpPr>
          <p:nvPr>
            <p:ph type="body" idx="1"/>
          </p:nvPr>
        </p:nvSpPr>
        <p:spPr>
          <a:xfrm>
            <a:off x="838200" y="1435735"/>
            <a:ext cx="10515600" cy="5139690"/>
          </a:xfrm>
          <a:noFill/>
          <a:ln>
            <a:noFill/>
          </a:ln>
        </p:spPr>
        <p:txBody>
          <a:bodyPr vert="horz" wrap="square" lIns="91440" tIns="45720" rIns="91440" bIns="45720" numCol="1" spcCol="215900" anchor="t">
            <a:prstTxWarp prst="textNoShape">
              <a:avLst/>
            </a:prstTxWarp>
          </a:bodyPr>
          <a:lstStyle/>
          <a:p>
            <a:pPr marL="457200" indent="-336550" algn="l">
              <a:lnSpc>
                <a:spcPct val="90000"/>
              </a:lnSpc>
              <a:spcBef>
                <a:spcPts val="0"/>
              </a:spcBef>
              <a:spcAft>
                <a:spcPts val="0"/>
              </a:spcAft>
              <a:buSzPts val="1700"/>
              <a:buFontTx/>
              <a:buAutoNum type="arabicPeriod"/>
            </a:pPr>
            <a:r>
              <a:rPr lang="en-in" sz="2300" cap="none"/>
              <a:t>Opportunities</a:t>
            </a:r>
            <a:endParaRPr sz="1900" cap="none">
              <a:latin typeface="Roboto Light" pitchFamily="0" charset="0"/>
              <a:ea typeface="Roboto Light" pitchFamily="0" charset="0"/>
              <a:cs typeface="Roboto Light" pitchFamily="0" charset="0"/>
            </a:endParaRPr>
          </a:p>
          <a:p>
            <a:pPr marL="457200" indent="0" algn="l">
              <a:lnSpc>
                <a:spcPct val="115000"/>
              </a:lnSpc>
              <a:spcBef>
                <a:spcPts val="0"/>
              </a:spcBef>
              <a:spcAft>
                <a:spcPts val="0"/>
              </a:spcAft>
              <a:buNone/>
            </a:pPr>
            <a:r>
              <a:rPr lang="en-in" sz="2000" cap="none"/>
              <a:t>As a service,Product etc.</a:t>
            </a:r>
            <a:endParaRPr sz="2000" cap="none"/>
          </a:p>
          <a:p>
            <a:pPr marL="457200" indent="-330200" algn="l">
              <a:lnSpc>
                <a:spcPct val="115000"/>
              </a:lnSpc>
              <a:spcBef>
                <a:spcPts val="1000"/>
              </a:spcBef>
              <a:spcAft>
                <a:spcPts val="0"/>
              </a:spcAft>
              <a:buSzPts val="1600"/>
              <a:buFontTx/>
              <a:buAutoNum type="arabicPeriod"/>
            </a:pPr>
            <a:r>
              <a:rPr lang="en-in" sz="2200" cap="none"/>
              <a:t>Sources of revenue</a:t>
            </a:r>
            <a:endParaRPr sz="2200" cap="none"/>
          </a:p>
          <a:p>
            <a:pPr marL="457200" indent="-6350" algn="l">
              <a:lnSpc>
                <a:spcPct val="115000"/>
              </a:lnSpc>
              <a:spcBef>
                <a:spcPts val="0"/>
              </a:spcBef>
              <a:spcAft>
                <a:spcPts val="0"/>
              </a:spcAft>
              <a:buNone/>
            </a:pPr>
            <a:r>
              <a:rPr lang="en-in" sz="2000" cap="none"/>
              <a:t>The software/service can be sold on a subscription model to various interested players.</a:t>
            </a:r>
            <a:endParaRPr sz="2000" cap="none"/>
          </a:p>
          <a:p>
            <a:pPr marL="457200" indent="-6350" algn="l">
              <a:lnSpc>
                <a:spcPct val="115000"/>
              </a:lnSpc>
              <a:spcBef>
                <a:spcPts val="0"/>
              </a:spcBef>
              <a:spcAft>
                <a:spcPts val="0"/>
              </a:spcAft>
              <a:buNone/>
            </a:pPr>
            <a:r>
              <a:rPr lang="en-in" sz="2000" cap="none"/>
              <a:t>This will give an edge to corporations and companies to predict prices and make less risk decisions. 300$ per year with support and updates.</a:t>
            </a:r>
            <a:endParaRPr sz="2000" cap="none"/>
          </a:p>
          <a:p>
            <a:pPr marL="457200" indent="-6350" algn="l">
              <a:lnSpc>
                <a:spcPct val="90000"/>
              </a:lnSpc>
              <a:spcBef>
                <a:spcPts val="0"/>
              </a:spcBef>
              <a:spcAft>
                <a:spcPts val="0"/>
              </a:spcAft>
              <a:buNone/>
            </a:pPr>
            <a:endParaRPr sz="2000" cap="none"/>
          </a:p>
          <a:p>
            <a:pPr marL="457200" indent="-368300" algn="l">
              <a:lnSpc>
                <a:spcPct val="90000"/>
              </a:lnSpc>
              <a:spcBef>
                <a:spcPts val="0"/>
              </a:spcBef>
              <a:spcAft>
                <a:spcPts val="0"/>
              </a:spcAft>
              <a:buSzPts val="2200"/>
              <a:buFontTx/>
              <a:buAutoNum type="arabicPeriod"/>
            </a:pPr>
            <a:r>
              <a:rPr lang="en-in" sz="2200" cap="none"/>
              <a:t>Intended  customer base</a:t>
            </a:r>
            <a:endParaRPr sz="2200" cap="none"/>
          </a:p>
          <a:p>
            <a:pPr marL="457200" indent="-400050" algn="l">
              <a:lnSpc>
                <a:spcPct val="115000"/>
              </a:lnSpc>
              <a:spcBef>
                <a:spcPts val="0"/>
              </a:spcBef>
              <a:spcAft>
                <a:spcPts val="0"/>
              </a:spcAft>
              <a:buSzPts val="2700"/>
              <a:buChar char="●"/>
            </a:pPr>
            <a:r>
              <a:rPr lang="en-in" sz="1800" cap="none"/>
              <a:t>Hedge funds                      </a:t>
            </a:r>
            <a:endParaRPr sz="1800" cap="none"/>
          </a:p>
          <a:p>
            <a:pPr marL="457200" indent="-400050" algn="l">
              <a:lnSpc>
                <a:spcPct val="115000"/>
              </a:lnSpc>
              <a:spcBef>
                <a:spcPts val="0"/>
              </a:spcBef>
              <a:spcAft>
                <a:spcPts val="0"/>
              </a:spcAft>
              <a:buSzPts val="2700"/>
              <a:buChar char="●"/>
            </a:pPr>
            <a:r>
              <a:rPr lang="en-in" sz="1800" cap="none"/>
              <a:t>Investors</a:t>
            </a:r>
            <a:endParaRPr sz="1800" cap="none"/>
          </a:p>
          <a:p>
            <a:pPr marL="457200" indent="-400050" algn="l">
              <a:lnSpc>
                <a:spcPct val="115000"/>
              </a:lnSpc>
              <a:spcBef>
                <a:spcPts val="0"/>
              </a:spcBef>
              <a:spcAft>
                <a:spcPts val="0"/>
              </a:spcAft>
              <a:buSzPts val="2700"/>
              <a:buChar char="●"/>
            </a:pPr>
            <a:r>
              <a:rPr lang="en-in" sz="1800" cap="none"/>
              <a:t>Economists</a:t>
            </a:r>
            <a:endParaRPr sz="1800" cap="none"/>
          </a:p>
          <a:p>
            <a:pPr marL="457200" indent="-400050" algn="l">
              <a:lnSpc>
                <a:spcPct val="115000"/>
              </a:lnSpc>
              <a:spcBef>
                <a:spcPts val="0"/>
              </a:spcBef>
              <a:spcAft>
                <a:spcPts val="0"/>
              </a:spcAft>
              <a:buSzPts val="2700"/>
              <a:buChar char="●"/>
            </a:pPr>
            <a:r>
              <a:rPr lang="en-in" sz="1800" cap="none"/>
              <a:t>National strategists</a:t>
            </a:r>
            <a:endParaRPr sz="1800" cap="none"/>
          </a:p>
          <a:p>
            <a:pPr marL="457200" indent="-400050" algn="l">
              <a:lnSpc>
                <a:spcPct val="115000"/>
              </a:lnSpc>
              <a:spcBef>
                <a:spcPts val="0"/>
              </a:spcBef>
              <a:spcAft>
                <a:spcPts val="0"/>
              </a:spcAft>
              <a:buSzPts val="2700"/>
              <a:buChar char="●"/>
            </a:pPr>
            <a:r>
              <a:rPr lang="en-in" sz="1800" cap="none"/>
              <a:t>Airlines (Fuel hedging)</a:t>
            </a:r>
            <a:endParaRPr sz="2600" cap="none"/>
          </a:p>
          <a:p>
            <a:pPr marL="457200" indent="0" algn="l">
              <a:lnSpc>
                <a:spcPct val="115000"/>
              </a:lnSpc>
              <a:spcBef>
                <a:spcPts val="0"/>
              </a:spcBef>
              <a:spcAft>
                <a:spcPts val="0"/>
              </a:spcAft>
              <a:buNone/>
            </a:pPr>
            <a:endParaRPr sz="1800" cap="none"/>
          </a:p>
          <a:p>
            <a:pPr marL="457200" indent="0" algn="l">
              <a:lnSpc>
                <a:spcPct val="115000"/>
              </a:lnSpc>
              <a:spcBef>
                <a:spcPts val="0"/>
              </a:spcBef>
              <a:spcAft>
                <a:spcPts val="0"/>
              </a:spcAft>
              <a:buNone/>
            </a:pPr>
            <a:endParaRPr sz="2600" cap="none"/>
          </a:p>
        </p:txBody>
      </p:sp>
    </p:spTree>
  </p:cSld>
  <p:clrMapOvr>
    <a:masterClrMapping/>
  </p:clrMapOvr>
  <p:timing>
    <p:tnLst>
      <p:par>
        <p:cTn id="1" dur="indefinite" restart="never" nodeType="tmRoot"/>
      </p:par>
    </p:tnLst>
  </p:timing>
</p:sld>
</file>

<file path=ppt/slides/slide9.xml><?xml version="1.0" encoding="utf-8"?>
<p:sld xmlns:p="http://schemas.openxmlformats.org/presentationml/2006/main" xmlns:mc="http://schemas.openxmlformats.org/markup-compatibility/2006" xmlns:p14="http://schemas.microsoft.com/office/powerpoint/2010/main" xmlns:p15="http://schemas.microsoft.com/office/powerpoint/2012/main" xmlns:r="http://schemas.openxmlformats.org/officeDocument/2006/relationships" xmlns:a="http://schemas.openxmlformats.org/drawingml/2006/main" mc:Ignorable="p14">
  <p:cSld>
    <p:spTree>
      <p:nvGrpSpPr>
        <p:cNvPr id="1" name=""/>
        <p:cNvGrpSpPr/>
        <p:nvPr/>
      </p:nvGrpSpPr>
      <p:grpSpPr>
        <a:xfrm>
          <a:off x="0" y="0"/>
          <a:ext cx="0" cy="0"/>
          <a:chOff x="0" y="0"/>
          <a:chExt cx="0" cy="0"/>
        </a:xfrm>
      </p:grpSpPr>
      <p:sp>
        <p:nvSpPr>
          <p:cNvPr id="2" name="Google Shape;123;p9"/>
          <p:cNvSpPr>
            <a:spLocks noGrp="1" noChangeArrowheads="1"/>
            <a:extLst>
              <a:ext uri="smNativeData">
                <pr:smNativeData xmlns:pr="smNativeData" xmlns="smNativeData" val="SMDATA_15_tbZCYhMAAAAlAAAAZAAAAA0AAAAAkAAAAEgAAACQAAAASAAAAAAAAAAB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8CAADYRQAAZwoAABAAAAAmAAAACAAAADwwAAD/HwAA"/>
              </a:ext>
            </a:extLst>
          </p:cNvSpPr>
          <p:nvPr>
            <p:ph type="title"/>
          </p:nvPr>
        </p:nvSpPr>
        <p:spPr>
          <a:noFill/>
          <a:ln>
            <a:noFill/>
          </a:ln>
        </p:spPr>
        <p:txBody>
          <a:bodyPr vert="horz" wrap="square" lIns="91440" tIns="45720" rIns="91440" bIns="45720" numCol="1" spcCol="215900" anchor="ctr">
            <a:prstTxWarp prst="textNoShape">
              <a:avLst/>
            </a:prstTxWarp>
          </a:bodyPr>
          <a:lstStyle/>
          <a:p>
            <a:pPr marL="0" indent="0" algn="l">
              <a:lnSpc>
                <a:spcPct val="90000"/>
              </a:lnSpc>
              <a:spcBef>
                <a:spcPts val="0"/>
              </a:spcBef>
              <a:spcAft>
                <a:spcPts val="0"/>
              </a:spcAft>
              <a:buNone/>
            </a:pPr>
            <a:r>
              <a:rPr lang="en-in" cap="none"/>
              <a:t>Competition</a:t>
            </a:r>
          </a:p>
        </p:txBody>
      </p:sp>
      <p:sp>
        <p:nvSpPr>
          <p:cNvPr id="3" name="Google Shape;124;p9"/>
          <p:cNvSpPr>
            <a:spLocks noGrp="1" noChangeArrowheads="1"/>
            <a:extLst>
              <a:ext uri="smNativeData">
                <pr:smNativeData xmlns:pr="smNativeData" xmlns="smNativeData" val="SMDATA_15_tbZCYhMAAAAlAAAAZAAAAA0AAAAAkAAAAEgAAACQAAAASAAAAAAAAAAAAAAAAAAAAAEAAABQAAAAAAAAAAAA4D8AAAAAAADgPwAAAAAAAOA/AAAAAAAA4D8AAAAAAADgPwAAAAAAAOA/AAAAAAAA4D8AAAAAAADgPwAAAAAAAOA/AAAAAAAA4D8CAAAAjAAAAAAAAAAAAAAAAne9DABRfAgAAAAAAAAAAAAAAAAAAAAAAAAAAAAAAAAAAAAAZAAAAAEAAABAAAAAAAAAAAAAAAAAAAAAAAAAAAAAAAAAAAAAAAAAAAAAAAAAAAAAAAAAAAAAAAAAAAAAAAAAAAAAAAAAAAAAAAAAAAAAAAAAAAAAAAAAAAAAAAAAAAAAFAAAADwAAAAAAAAAAAAAAP///wkUAAAAAQAAABQAAAAUAAAAFAAAAAEAAAAAAAAAZAAAAGQAAAAAAAAAZAAAAGQAAAAVAAAAYAAAAAAAAAAAAAAADwAAACADAAAAAAAAAAAAAAEAAACgMgAAVgcAAKr4//8BAAAAf39/AAEAAABkAAAAAAAAABQAAABAHwAAAAAAACYAAAAAAAAAwOD//wAAAAAmAAAAZAAAABYAAABMAAAAAAAAAAAAAAAEAAAAAAAAAAEAAAAAQGUKAAAAACgAAAAoAAAAZAAAAGQAAAAAAAAAzMzMAAAAAABQAAAAUAAAAGQAAABkAAAAAAAAABcAAAAUAAAAAAAAAAAAAAD/fwAA/38AAAAAAAAJAAAABAAAAAAAAAAeAAAAaAAAAAAAAAAAAAAAAAAAAAAAAAAAAAAAECcAABAnAAAAAAAAAAAAAAAAAAAAAAAAAAAAAAAAAAAAAAAAAAAAABQAAAAAAAAAwMD/AAAAAABkAAAAMgAAAAAAAABkAAAAAAAAAH9/fwAKAAAAIgAAABgAAAAAAAAAAAAAAAAAAAAAAAAAAAAAAAAAAAAkAAAAJAAAAAAAAAAHAAAAAAAAAAAAAAAAAAAAAAAAAAAAAAAAAAAAf39/ACUAAABYAAAAAAAAAAAAAAAAAAAAAAAAAAAAAAAAAAAAAAAAAAAAAAAAAAAAAAAAAAAAAAA/AAAAAAAAAKCGAQAAAAAAAAAAAAAAAAAMAAAAAQAAAAAAAAAAAAAAAAAAAB8AAABUAAAAAne9BQBRfAEAAAAAAAAAAAAAAAAAAAAAAAAAAAAAAAAAAAAAAAAAAP///wJ/f38AAEBlA8zMzADAwP8Af39/AAAAAAAAAAAAAAAAAAAAAAAAAAAAIQAAABgAAAAUAAAAKAUAADsLAADYRQAAACYAABAAAAAmAAAACAAAAD0wAAD/HwAA"/>
              </a:ext>
            </a:extLst>
          </p:cNvSpPr>
          <p:nvPr>
            <p:ph type="body" idx="1"/>
          </p:nvPr>
        </p:nvSpPr>
        <p:spPr>
          <a:xfrm>
            <a:off x="838200" y="1825625"/>
            <a:ext cx="10515600" cy="4351655"/>
          </a:xfrm>
          <a:noFill/>
          <a:ln>
            <a:noFill/>
          </a:ln>
        </p:spPr>
        <p:txBody>
          <a:bodyPr vert="horz" wrap="square" lIns="91440" tIns="45720" rIns="91440" bIns="45720" numCol="1" spcCol="215900" anchor="t">
            <a:prstTxWarp prst="textNoShape">
              <a:avLst/>
            </a:prstTxWarp>
          </a:bodyPr>
          <a:lstStyle/>
          <a:p>
            <a:pPr marL="228600" indent="-228600" algn="l">
              <a:lnSpc>
                <a:spcPct val="90000"/>
              </a:lnSpc>
              <a:spcBef>
                <a:spcPts val="0"/>
              </a:spcBef>
              <a:spcAft>
                <a:spcPts val="0"/>
              </a:spcAft>
              <a:buClrTx/>
              <a:buSzPts val="2800"/>
              <a:buChar char="●"/>
            </a:pPr>
            <a:r>
              <a:rPr lang="en-in" cap="none"/>
              <a:t>Defensibility</a:t>
            </a:r>
          </a:p>
          <a:p>
            <a:pPr marL="228600" indent="-228600" algn="l">
              <a:lnSpc>
                <a:spcPct val="90000"/>
              </a:lnSpc>
              <a:spcBef>
                <a:spcPts val="1000"/>
              </a:spcBef>
              <a:spcAft>
                <a:spcPts val="2100"/>
              </a:spcAft>
              <a:buClrTx/>
              <a:buSzPts val="2800"/>
              <a:buChar char="●"/>
            </a:pPr>
            <a:r>
              <a:rPr lang="en-in" cap="none"/>
              <a:t>Niche</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Presentation 1">
      <a:dk1>
        <a:srgbClr val="FFFFFF"/>
      </a:dk1>
      <a:lt1>
        <a:srgbClr val="00517C"/>
      </a:lt1>
      <a:dk2>
        <a:srgbClr val="CFD8DC"/>
      </a:dk2>
      <a:lt2>
        <a:srgbClr val="004065"/>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Presentatio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FFFFFF"/>
        </a:dk1>
        <a:lt1>
          <a:srgbClr val="00517C"/>
        </a:lt1>
        <a:dk2>
          <a:srgbClr val="CFD8DC"/>
        </a:dk2>
        <a:lt2>
          <a:srgbClr val="004065"/>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Presentation">
  <a:themeElements>
    <a:clrScheme name="Presentation 1">
      <a:dk1>
        <a:srgbClr val="000000"/>
      </a:dk1>
      <a:lt1>
        <a:srgbClr val="FFFFFF"/>
      </a:lt1>
      <a:dk2>
        <a:srgbClr val="E7E6E6"/>
      </a:dk2>
      <a:lt2>
        <a:srgbClr val="44546A"/>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resentatio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E7E6E6"/>
        </a:dk2>
        <a:lt2>
          <a:srgbClr val="44546A"/>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HK</cp:lastModifiedBy>
  <cp:revision>0</cp:revision>
  <dcterms:created xsi:type="dcterms:W3CDTF">2022-03-29T13:02:27Z</dcterms:created>
  <dcterms:modified xsi:type="dcterms:W3CDTF">2022-03-29T07:35:17Z</dcterms:modified>
</cp:coreProperties>
</file>